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6BF2B-6D37-4D53-A00D-B59007ED0ED5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08564-B13A-41B9-92A9-A6BECBD2B4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1804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229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742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369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58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218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907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642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204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732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311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04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FC074-5FD4-4EC2-BA8C-C4F5A5073F4A}" type="datetimeFigureOut">
              <a:rPr lang="da-DK" smtClean="0"/>
              <a:t>08-08-2023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A62AB-9DD4-4948-A920-AF7A54C3A2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219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Reaktionsskemaer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0775" y="2062956"/>
            <a:ext cx="74104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1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Afstemning af reaktionsskemaer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832" y="1976581"/>
            <a:ext cx="10831953" cy="395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4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Afstemning af reaktionsskemaer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8546" y="1488154"/>
            <a:ext cx="6160654" cy="536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67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Afstemning af reaktionsskemaer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743" y="1967346"/>
            <a:ext cx="6529402" cy="381461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685" y="2155536"/>
            <a:ext cx="3750913" cy="32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Afstemning af reaktionsskemaer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246" y="1182255"/>
            <a:ext cx="6420771" cy="1228437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121" y="1447800"/>
            <a:ext cx="2695575" cy="485775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779" y="2494828"/>
            <a:ext cx="6631276" cy="421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9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Arbejdsark (papir uddeles)</a:t>
            </a:r>
          </a:p>
          <a:p>
            <a:r>
              <a:rPr lang="da-DK" dirty="0"/>
              <a:t>Bygge molekylmodeller</a:t>
            </a:r>
          </a:p>
          <a:p>
            <a:r>
              <a:rPr lang="da-DK" dirty="0"/>
              <a:t>Tjekke at antallet at samme slags atomer på hver side af reaktionspilen passer</a:t>
            </a:r>
          </a:p>
          <a:p>
            <a:r>
              <a:rPr lang="da-DK" dirty="0"/>
              <a:t>Lave en opgave til de andre i klassen (instruktion følger)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61" y="4572000"/>
            <a:ext cx="8515542" cy="187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08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47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 Reaktionsskemaer</vt:lpstr>
      <vt:lpstr>Afstemning af reaktionsskemaer</vt:lpstr>
      <vt:lpstr>Afstemning af reaktionsskemaer</vt:lpstr>
      <vt:lpstr>Afstemning af reaktionsskemaer</vt:lpstr>
      <vt:lpstr>Afstemning af reaktionsskemaer</vt:lpstr>
      <vt:lpstr>Opgaver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Reaktionsskemaer</dc:title>
  <dc:creator>Hanne Busk</dc:creator>
  <cp:lastModifiedBy>Hanne Busk</cp:lastModifiedBy>
  <cp:revision>6</cp:revision>
  <cp:lastPrinted>2018-11-04T21:09:38Z</cp:lastPrinted>
  <dcterms:created xsi:type="dcterms:W3CDTF">2018-11-04T19:53:41Z</dcterms:created>
  <dcterms:modified xsi:type="dcterms:W3CDTF">2023-08-08T18:37:03Z</dcterms:modified>
</cp:coreProperties>
</file>