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86070-A3D5-48C1-007D-BDEAF06A7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E2305A2-340C-916C-D43C-5627AFC71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ABCA43-35B1-2487-1B20-8DD0EAF6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AE0CED-8EC9-704D-C1A0-0ACAD6E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6AFC6D-CC31-85B7-5841-BA6BF9207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112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BCE7-AECA-9D8A-B041-81E3F117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2D6318-6455-209F-ADB0-A456F4395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86BE93-E85B-A782-FC1C-99A77A20E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D2E278-9352-8234-D707-0C1F7891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7EA58B-34B2-E519-3DEF-D13BA3BB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874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CB5E2-C037-BD20-1315-DD30AA93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9B9079A-5F6A-8124-E6C3-64D3914F5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606A94-B10D-D7C8-E59B-F87C1F38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B35CAB-378B-75A7-8794-DF666B62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54E729-283F-0933-608F-416039D4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04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20463A-C589-6629-F173-1A544856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CB6148-6405-DAFB-75E2-6586E6AC3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4C5C1AD-A1FB-A1CF-7071-3FE40178B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EACC13-C76B-8829-3E27-3A1D9DD94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CDF9BB6-5EC7-1F27-639C-FAE0ADEDB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0FC898-E4D5-9846-F074-82F1CD0F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55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7795B-AF3F-4B29-9EC1-B5E0D47A7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2D2476-4C70-ADAA-AA5B-C606901C4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AB28C3-8E59-4E8B-2338-659702987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EB0663A-F043-97AC-7C1E-3E6210772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CD22A77-85BE-C700-2871-D78829E51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AFDD6F4-E0F4-0E3B-A366-B64AE55F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B6C2B46-0564-2E87-B01B-F0468FC98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310BA38-DCBD-E8D4-615A-1159BED7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42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B5CECE-A49F-C63E-28DC-86DB70194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64EDD48-6A0D-F565-4F07-23235879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064946-80DD-88BF-11EA-A2775D30D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16CD622-BE6D-CD09-F1B8-1E792D57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608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D988044-D483-4345-95B4-6A2E37D0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68F5E5A-EE9A-F394-26E8-5B1CD2E1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A26C80-93C8-FB18-CE66-0A53BB70D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498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AE0D8-4E98-4507-9E5F-1E189BCF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B69FAD-EDFC-D2CA-9BA5-DA257A72A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E1AB17-A6C9-716B-7D49-CF84DE1A4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04A782E-26FE-B6F2-00C9-6E22859D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981847-CA61-3D88-BEEC-E9894A138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5828A3-851E-990E-57ED-100251729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52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44C87-1BC3-E53C-13ED-F3665147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3F86092-B1A6-93C1-326E-01448EA49B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1DDF504-E83D-6EE0-60B9-BD76E104B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10FA19-4EFD-B8B4-898A-B8CC9223D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973D994-A02C-3DB5-A3A5-AE090C60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2E7A5C-4B1F-1A2D-EC87-9A53EC69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761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9F4E1A-1F25-409F-F729-BF656479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F31BEE-BDAB-9ECD-BD87-781512AF1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8D021F-43C8-9699-8183-C41D661E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31C419-1938-7CF3-8AA9-8B7DE39A2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6AF063-123E-590B-A0E4-1AAD0CAA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48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9FA8EFF-397E-14E7-E6FD-5359A22D8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E29A02F-8A35-6126-E39C-66BEF04AC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2C4F71-7FDA-AE64-3538-64AD0993C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671CEE-2DA1-6F26-2B73-E3CD5FCA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046C21-0EA9-30D9-9923-6DB6BA26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06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6D28CD6-DE00-3D75-2183-1E18118F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FAA19F5-51C8-C78D-9A53-385CF03EA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F1668A-7B5D-71BE-E30C-7679C6B66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4E241-00F9-4157-AD18-556F42B4DE11}" type="datetimeFigureOut">
              <a:rPr lang="da-DK" smtClean="0"/>
              <a:t>07-03-2023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5538B5-0B18-AF2A-0041-1A213533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19CE07-2937-722F-BC7E-D4691CD14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BF628-06CB-466E-9A68-A75B7403D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293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BBCAEF-559D-E603-C122-E25316EB7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Opskrift på at bestemme </a:t>
            </a:r>
            <a:r>
              <a:rPr lang="da-DK" i="1" dirty="0">
                <a:solidFill>
                  <a:schemeClr val="accent1"/>
                </a:solidFill>
              </a:rPr>
              <a:t>monotoniforhold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E681AF9F-791D-5EA3-1A29-C17C6CECE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219" y="1945178"/>
            <a:ext cx="10613938" cy="4048298"/>
          </a:xfrm>
        </p:spPr>
      </p:pic>
    </p:spTree>
    <p:extLst>
      <p:ext uri="{BB962C8B-B14F-4D97-AF65-F5344CB8AC3E}">
        <p14:creationId xmlns:p14="http://schemas.microsoft.com/office/powerpoint/2010/main" val="4118887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Opskrift på at bestemme monotoniforhold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Opskrift på at bestemme monotoniforhold</dc:title>
  <dc:creator>Hanne Busk</dc:creator>
  <cp:lastModifiedBy>Hanne Busk</cp:lastModifiedBy>
  <cp:revision>1</cp:revision>
  <dcterms:created xsi:type="dcterms:W3CDTF">2023-03-07T22:06:28Z</dcterms:created>
  <dcterms:modified xsi:type="dcterms:W3CDTF">2023-03-07T22:08:41Z</dcterms:modified>
</cp:coreProperties>
</file>