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3FDC-70C2-41F8-A245-A4C42A6CB7E1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7ECD-884F-4350-97FF-2A942E4C5B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2921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3FDC-70C2-41F8-A245-A4C42A6CB7E1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7ECD-884F-4350-97FF-2A942E4C5B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499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3FDC-70C2-41F8-A245-A4C42A6CB7E1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7ECD-884F-4350-97FF-2A942E4C5B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002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3FDC-70C2-41F8-A245-A4C42A6CB7E1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7ECD-884F-4350-97FF-2A942E4C5B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8756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3FDC-70C2-41F8-A245-A4C42A6CB7E1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7ECD-884F-4350-97FF-2A942E4C5B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1094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3FDC-70C2-41F8-A245-A4C42A6CB7E1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7ECD-884F-4350-97FF-2A942E4C5B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2139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3FDC-70C2-41F8-A245-A4C42A6CB7E1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7ECD-884F-4350-97FF-2A942E4C5B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9162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3FDC-70C2-41F8-A245-A4C42A6CB7E1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7ECD-884F-4350-97FF-2A942E4C5B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5728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3FDC-70C2-41F8-A245-A4C42A6CB7E1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7ECD-884F-4350-97FF-2A942E4C5B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2857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3FDC-70C2-41F8-A245-A4C42A6CB7E1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7ECD-884F-4350-97FF-2A942E4C5B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385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3FDC-70C2-41F8-A245-A4C42A6CB7E1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7ECD-884F-4350-97FF-2A942E4C5B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144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A3FDC-70C2-41F8-A245-A4C42A6CB7E1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27ECD-884F-4350-97FF-2A942E4C5B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4132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7J0xv57nFT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4000" dirty="0">
                <a:solidFill>
                  <a:schemeClr val="accent5"/>
                </a:solidFill>
              </a:rPr>
              <a:t>Ligningsløsning kap 5 </a:t>
            </a:r>
            <a:r>
              <a:rPr lang="da-DK" sz="4000" dirty="0" err="1">
                <a:solidFill>
                  <a:schemeClr val="accent5"/>
                </a:solidFill>
              </a:rPr>
              <a:t>Mathematicus</a:t>
            </a:r>
            <a:r>
              <a:rPr lang="da-DK" sz="4000" dirty="0">
                <a:solidFill>
                  <a:schemeClr val="accent5"/>
                </a:solidFill>
              </a:rPr>
              <a:t> Regning 33-35</a:t>
            </a:r>
            <a:br>
              <a:rPr lang="da-DK" sz="4000" dirty="0">
                <a:solidFill>
                  <a:schemeClr val="accent5"/>
                </a:solidFill>
              </a:rPr>
            </a:br>
            <a:r>
              <a:rPr lang="da-DK" sz="4000" dirty="0">
                <a:solidFill>
                  <a:schemeClr val="accent5"/>
                </a:solidFill>
              </a:rPr>
              <a:t>2 ligninger med 2 ubekendte.</a:t>
            </a:r>
            <a:br>
              <a:rPr lang="da-DK" sz="4000" dirty="0">
                <a:solidFill>
                  <a:schemeClr val="accent5"/>
                </a:solidFill>
              </a:rPr>
            </a:br>
            <a:r>
              <a:rPr lang="da-DK" sz="2700" dirty="0">
                <a:solidFill>
                  <a:schemeClr val="accent5"/>
                </a:solidFill>
              </a:rPr>
              <a:t>(Identisk med Matematik i grundforløbet kap 4)</a:t>
            </a:r>
          </a:p>
        </p:txBody>
      </p:sp>
      <p:pic>
        <p:nvPicPr>
          <p:cNvPr id="9" name="Pladsholder til indhold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5064" y="2002963"/>
            <a:ext cx="687934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084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Substitutionsmetoden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05217"/>
            <a:ext cx="9943464" cy="228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449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Substitutionsmetoden – eksempel 5:13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3956" y="1599154"/>
            <a:ext cx="8595384" cy="2417113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869314"/>
            <a:ext cx="7985669" cy="148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9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Substitutionsmetoden – eksempel 5:13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5510" y="1477818"/>
            <a:ext cx="6798525" cy="473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972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0330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Substitutionsmetoden – eksempel 5:14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8102" y="1182256"/>
            <a:ext cx="7695795" cy="495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750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Opgaveregning – hvad har vi lært 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Her er en anden måde at se en gennemgang af </a:t>
            </a:r>
          </a:p>
          <a:p>
            <a:pPr marL="0" indent="0">
              <a:buNone/>
            </a:pPr>
            <a:r>
              <a:rPr lang="da-DK" dirty="0"/>
              <a:t>Substitutionsmetoden: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u="sng" dirty="0">
                <a:hlinkClick r:id="rId2"/>
              </a:rPr>
              <a:t>https://www.youtube.com/watch?v=7J0xv57nFTI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Vi ser filmen sammen også regner  vi opgaver (Arbejdsark 1)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20607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80</Words>
  <Application>Microsoft Office PowerPoint</Application>
  <PresentationFormat>Widescreen</PresentationFormat>
  <Paragraphs>12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Ligningsløsning kap 5 Mathematicus Regning 33-35 2 ligninger med 2 ubekendte. (Identisk med Matematik i grundforløbet kap 4)</vt:lpstr>
      <vt:lpstr>Substitutionsmetoden</vt:lpstr>
      <vt:lpstr>Substitutionsmetoden – eksempel 5:13</vt:lpstr>
      <vt:lpstr>Substitutionsmetoden – eksempel 5:13</vt:lpstr>
      <vt:lpstr>Substitutionsmetoden – eksempel 5:14</vt:lpstr>
      <vt:lpstr>Opgaveregning – hvad har vi lært ?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Ligningsløsning Mathematicus 33-35 2 ligninger med 2 ubekendte</dc:title>
  <dc:creator>Hanne Busk</dc:creator>
  <cp:lastModifiedBy>Hanne Busk</cp:lastModifiedBy>
  <cp:revision>6</cp:revision>
  <dcterms:created xsi:type="dcterms:W3CDTF">2020-08-13T19:13:29Z</dcterms:created>
  <dcterms:modified xsi:type="dcterms:W3CDTF">2024-08-19T13:25:07Z</dcterms:modified>
</cp:coreProperties>
</file>