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</p:sldIdLst>
  <p:sldSz cx="12192000" cy="6858000"/>
  <p:notesSz cx="6735763" cy="986948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6D1C5-255D-6511-1D29-02F41557F7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93970FB-EE10-D63B-0B33-7A4C18F0CB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9F78C56-41B2-33D5-88C8-67D3B6734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F90B-8BE1-4414-A718-BEC56645D044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20FB7A8-9E2B-7B17-E4B3-FC2E03176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CD1665-6D22-4291-E871-B45710D82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C5C6D-6626-4646-97B0-D2CCBEA592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1680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67356F-00A4-E24C-0423-C4C3609E5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1FE5AE-1B10-6C77-363F-CA76162A9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6AE878-75F7-B25A-B02A-CB827888A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F90B-8BE1-4414-A718-BEC56645D044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22EDA4C-9665-9628-1287-83651CD45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3ABF155-646B-CE35-381D-1B6EC89B7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C5C6D-6626-4646-97B0-D2CCBEA592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4814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B59F4-2905-CE1A-1432-30CD3B47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8DD5452-8883-D8CD-9445-140D37BDE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2A57FC-FB57-9613-73A7-5E5A1DBA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F90B-8BE1-4414-A718-BEC56645D044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1F27F12-528A-8EF8-83DC-1F885E310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1DFB28C-50A4-F725-3BF6-9FF4DB51D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C5C6D-6626-4646-97B0-D2CCBEA592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366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4370B-2C1B-4078-A169-7541C89A5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E3F005-A617-FA73-4A49-CA3217D6C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D0D5342-0655-0415-FAD6-2D550AAD1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7EAD7DB-E025-6447-6CB4-F5CE90154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F90B-8BE1-4414-A718-BEC56645D044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5DE8A43-3398-6EF9-CFFD-43600EE0C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E1357FB-FF2B-BDB1-0319-AD737665F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C5C6D-6626-4646-97B0-D2CCBEA592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600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4326D9-919C-D043-9E12-D1FD36728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948D673-DD9A-00BE-4A3C-1E0FE818A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8A9B449-5B02-81E6-086E-375DD12CBC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4694A44-023C-5700-C37E-36613A344C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3F70568-B8DE-2AA5-F579-486B7ABEAF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171F95E-9299-CAEF-C2C0-93BB3956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F90B-8BE1-4414-A718-BEC56645D044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BEEF09E-AD23-6CE4-D33F-4C82410E2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EB5B911-7CA9-D2AA-EB70-F58E91AD0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C5C6D-6626-4646-97B0-D2CCBEA592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8966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8BB267-5608-3C43-271A-C0ECED000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74287C8-991D-6F05-10C7-45B6FC769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F90B-8BE1-4414-A718-BEC56645D044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B41727E-DC64-9988-1BC2-3C68A5C5F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E43276B-2F38-DB5A-69E2-8BA8E9981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C5C6D-6626-4646-97B0-D2CCBEA592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0120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0F4DCCD-6A09-BA72-FCD8-22A4630EA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F90B-8BE1-4414-A718-BEC56645D044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03EADBD-E5F2-1236-66CF-2B3F707BA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2B37E9B-B7DD-2F0C-BDAD-5A1DB3EAA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C5C6D-6626-4646-97B0-D2CCBEA592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1963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F41A5-D87C-9F50-E4B7-4E6A0CAE1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915FB8-A663-3E32-93C9-0F98C79ED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968F0D6-F45F-33B4-4F47-58E11128D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5CADFB5-BE91-794E-BEC4-860E843F3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F90B-8BE1-4414-A718-BEC56645D044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79ED928-0AAC-70A4-3D97-815A8EDB2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429A8B8-552A-4868-1D6B-24B05BAED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C5C6D-6626-4646-97B0-D2CCBEA592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6101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E861E8-72BB-47EC-9129-C98578B84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4557E39-6C70-605F-9AB7-1215B18B6C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1D0332F-41AA-7A56-8E14-6BD1100D70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30CD296-5544-74D4-FA57-6FBBACAED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F90B-8BE1-4414-A718-BEC56645D044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743C7BC-7A24-36B1-FAB8-DDC0B0D36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86F75F1-6A12-A07B-44DB-FE539F912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C5C6D-6626-4646-97B0-D2CCBEA592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8585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F212C3-B6DC-163E-9EEC-A1E53F620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A6AFA00-E55F-E1E7-38BF-F848F5344D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E1DBF1-C383-4B0F-6DC3-8D66B4A4F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F90B-8BE1-4414-A718-BEC56645D044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1CCC6D5-B2E4-037D-F7BA-2133C2E0E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FE9C0B4-7BB8-DE83-21DA-23271D0CC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C5C6D-6626-4646-97B0-D2CCBEA592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36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8961B33-A514-EE5F-9EC7-C4D6AEFB7B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D4A7BEF-4C5B-FAEC-E6CE-0D54223920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E43198-C95C-6A4A-610B-DD8ED9E8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F90B-8BE1-4414-A718-BEC56645D044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43F74AD-7BD2-88B1-2D2E-3DD35B116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347561E-CE6B-2639-A050-50FCEAE9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C5C6D-6626-4646-97B0-D2CCBEA592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0807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78B429D-202F-8F0B-03D1-594C1E163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DBE0F28-87A0-AC3F-DFEE-632C8C0D2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C777BFC-1554-AAD7-D147-CDF57A31B6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DF90B-8BE1-4414-A718-BEC56645D044}" type="datetimeFigureOut">
              <a:rPr lang="da-DK" smtClean="0"/>
              <a:t>05-02-2025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D643D5E-5B5A-BAF4-BCD2-5E2072B307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45C628B-89CC-27DC-ADB7-184356A927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C5C6D-6626-4646-97B0-D2CCBEA592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170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ZHIlDx7gY4&amp;t=3s" TargetMode="External"/><Relationship Id="rId2" Type="http://schemas.openxmlformats.org/officeDocument/2006/relationships/hyperlink" Target="https://www.webmatematik.dk/lektioner/matematik-b/differentialregning/kontinuitet-og-differentiabilitet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bmatematik.dk/lektioner/matematik-b/differentialregning/funktionstilvaeks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drive.google.com/drive/folders/1t6SsM4HTapBwBFBn9-NkuFKYEVKrn9r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B899D1-AE27-8695-5F84-A6C4EA94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Differentialregning – kontinuerte og differentiable funktioner.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7BEC95-7682-619C-A9E2-96760EA8E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Inden vi kan gå i gang med præsentere begrebet :Differentialkvotient skal vi først have styr på et par andre begreber bl.a. forskellen mellem kontinuerte og differentiable funktioner.</a:t>
            </a:r>
          </a:p>
          <a:p>
            <a:pPr marL="0" indent="0">
              <a:buNone/>
            </a:pPr>
            <a:r>
              <a:rPr lang="da-DK" dirty="0"/>
              <a:t>Læsetid: Læs denne note på Webmatematik (5 min) og diskuter figurerne med din sidemakker.</a:t>
            </a:r>
          </a:p>
          <a:p>
            <a:pPr marL="0" indent="0">
              <a:buNone/>
            </a:pPr>
            <a:r>
              <a:rPr lang="da-DK" dirty="0">
                <a:hlinkClick r:id="rId2"/>
              </a:rPr>
              <a:t>https://www.webmatematik.dk/lektioner/matematik-b/differentialregning/kontinuitet-og-differentiabilitet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Dernæst ser vi den lille film sammen:</a:t>
            </a:r>
          </a:p>
          <a:p>
            <a:pPr marL="0" indent="0">
              <a:buNone/>
            </a:pPr>
            <a:r>
              <a:rPr lang="da-DK" dirty="0">
                <a:hlinkClick r:id="rId3"/>
              </a:rPr>
              <a:t>https://www.youtube.com/watch?v=wZHIlDx7gY4&amp;t=3s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05154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097D81-44B5-B653-ACB3-892C0057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Differentialregning - funktionstilvækst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FBA169F-8D08-8CEC-7F0F-F65E888A78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husker: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E48BD1F-CAD6-B6BD-850E-329E0FEA3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73" y="2199666"/>
            <a:ext cx="10097909" cy="270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445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326F9B32-91D6-CA7B-0436-8F5A30217FF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da-DK" dirty="0"/>
                  <a:t>Funktionstilvækst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</m:d>
                    <m:r>
                      <a:rPr lang="da-DK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a-DK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 , 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da-DK" dirty="0"/>
              </a:p>
            </p:txBody>
          </p:sp>
        </mc:Choice>
        <mc:Fallback xmlns="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326F9B32-91D6-CA7B-0436-8F5A30217F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4B5F89D7-7EEA-82EE-CF51-290AE44BA1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da-DK" dirty="0"/>
                  <a:t>Denne gang starter vi med at se den lille video med Ole om funktionstilvækst fra webmatematik.</a:t>
                </a:r>
              </a:p>
              <a:p>
                <a:pPr marL="0" indent="0">
                  <a:buNone/>
                </a:pPr>
                <a:r>
                  <a:rPr lang="da-DK" dirty="0">
                    <a:hlinkClick r:id="rId3"/>
                  </a:rPr>
                  <a:t>Funktionstilvækst - Webmatematik</a:t>
                </a:r>
                <a:endParaRPr lang="da-DK" dirty="0"/>
              </a:p>
              <a:p>
                <a:pPr marL="0" indent="0">
                  <a:buNone/>
                </a:pPr>
                <a:r>
                  <a:rPr lang="da-DK" dirty="0"/>
                  <a:t>Opgave: Beregn funktionstilvæksten</a:t>
                </a:r>
                <a14:m>
                  <m:oMath xmlns:m="http://schemas.openxmlformats.org/officeDocument/2006/math">
                    <m:r>
                      <a:rPr lang="da-DK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a-DK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da-DK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dirty="0"/>
                  <a:t> , hvis h=3.</a:t>
                </a:r>
              </a:p>
              <a:p>
                <a:r>
                  <a:rPr lang="da-DK" dirty="0"/>
                  <a:t>Læsetid: Læs denne note på Webmatematik og gennemgå beregninger med din sidemakker.</a:t>
                </a:r>
              </a:p>
              <a:p>
                <a:r>
                  <a:rPr lang="da-DK" dirty="0">
                    <a:hlinkClick r:id="rId3"/>
                  </a:rPr>
                  <a:t>https://www.webmatematik.dk/lektioner/matematik-b/differentialregning/funktionstilvaekst</a:t>
                </a:r>
                <a:endParaRPr lang="da-DK" dirty="0"/>
              </a:p>
              <a:p>
                <a:endParaRPr lang="da-DK" dirty="0"/>
              </a:p>
              <a:p>
                <a:endParaRPr lang="da-DK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4B5F89D7-7EEA-82EE-CF51-290AE44BA1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0210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A7785C5-7FB9-5762-0215-131501D8F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Differentialregning-intro til differenskvotient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Pladsholder til indhold 4">
                <a:extLst>
                  <a:ext uri="{FF2B5EF4-FFF2-40B4-BE49-F238E27FC236}">
                    <a16:creationId xmlns:a16="http://schemas.microsoft.com/office/drawing/2014/main" id="{FB554008-E670-7CA6-DCD5-45B8311AD2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da-DK" dirty="0"/>
                  <a:t>Som intro til begrebet differentialkvotient skal vi se en lille </a:t>
                </a:r>
                <a:r>
                  <a:rPr lang="da-DK" dirty="0" err="1"/>
                  <a:t>screencast</a:t>
                </a:r>
                <a:r>
                  <a:rPr lang="da-DK" dirty="0"/>
                  <a:t> Hanne tidligere har lavet over en interaktiv figur , der præsenterer begrebet. Her bruges betegnelsen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da-DK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da-DK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da-DK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)</m:t>
                    </m:r>
                  </m:oMath>
                </a14:m>
                <a:r>
                  <a:rPr lang="da-DK" dirty="0"/>
                  <a:t>i stedet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dirty="0"/>
                  <a:t>. Så</a:t>
                </a:r>
                <a:r>
                  <a:rPr lang="da-DK" b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da-DK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da-DK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da-DK" dirty="0"/>
                  <a:t> som vi har brugt tidligere. Man kan bruge begge notationer.</a:t>
                </a:r>
              </a:p>
              <a:p>
                <a:endParaRPr lang="da-DK" dirty="0"/>
              </a:p>
              <a:p>
                <a:r>
                  <a:rPr lang="da-DK">
                    <a:hlinkClick r:id="rId2"/>
                  </a:rPr>
                  <a:t>https://drive.google.com/drive/folders/1t6SsM4HTapBwBFBn9-NkuFKYEVKrn9rD</a:t>
                </a:r>
                <a:endParaRPr lang="da-DK"/>
              </a:p>
              <a:p>
                <a:endParaRPr lang="da-DK" dirty="0"/>
              </a:p>
              <a:p>
                <a:r>
                  <a:rPr lang="da-DK" dirty="0"/>
                  <a:t>Opgave: Se </a:t>
                </a:r>
                <a:r>
                  <a:rPr lang="da-DK" dirty="0" err="1"/>
                  <a:t>screencast</a:t>
                </a:r>
                <a:r>
                  <a:rPr lang="da-DK" dirty="0"/>
                  <a:t> igen og skriv 5 linjer om de begreber den præsenterer.</a:t>
                </a:r>
              </a:p>
              <a:p>
                <a:endParaRPr lang="da-DK" dirty="0"/>
              </a:p>
            </p:txBody>
          </p:sp>
        </mc:Choice>
        <mc:Fallback>
          <p:sp>
            <p:nvSpPr>
              <p:cNvPr id="5" name="Pladsholder til indhold 4">
                <a:extLst>
                  <a:ext uri="{FF2B5EF4-FFF2-40B4-BE49-F238E27FC236}">
                    <a16:creationId xmlns:a16="http://schemas.microsoft.com/office/drawing/2014/main" id="{FB554008-E670-7CA6-DCD5-45B8311AD2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153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263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Office-tema</vt:lpstr>
      <vt:lpstr>Differentialregning – kontinuerte og differentiable funktioner.</vt:lpstr>
      <vt:lpstr>Differentialregning - funktionstilvækst</vt:lpstr>
      <vt:lpstr>Funktionstilvækst     f(x)=x^2-2x , x_0=3</vt:lpstr>
      <vt:lpstr>Differentialregning-intro til differenskvotient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Differentialregning – kontinuerte og differentiable funktioner.</dc:title>
  <dc:creator>Hanne Busk</dc:creator>
  <cp:lastModifiedBy>Hanne Busk</cp:lastModifiedBy>
  <cp:revision>7</cp:revision>
  <cp:lastPrinted>2025-02-04T08:11:47Z</cp:lastPrinted>
  <dcterms:created xsi:type="dcterms:W3CDTF">2023-02-05T23:30:30Z</dcterms:created>
  <dcterms:modified xsi:type="dcterms:W3CDTF">2025-02-05T07:38:00Z</dcterms:modified>
</cp:coreProperties>
</file>