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70" r:id="rId5"/>
    <p:sldId id="259" r:id="rId6"/>
    <p:sldId id="265" r:id="rId7"/>
    <p:sldId id="260" r:id="rId8"/>
    <p:sldId id="269" r:id="rId9"/>
    <p:sldId id="261" r:id="rId10"/>
    <p:sldId id="262" r:id="rId11"/>
    <p:sldId id="271" r:id="rId12"/>
    <p:sldId id="264" r:id="rId13"/>
    <p:sldId id="263" r:id="rId14"/>
    <p:sldId id="266" r:id="rId15"/>
    <p:sldId id="267" r:id="rId16"/>
    <p:sldId id="268" r:id="rId17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63" d="100"/>
          <a:sy n="63" d="100"/>
        </p:scale>
        <p:origin x="52" y="2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88CB22-306E-4AF9-B0EF-09FE518873E5}" type="datetimeFigureOut">
              <a:rPr lang="da-DK" smtClean="0"/>
              <a:t>27-08-2024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D4E1C2-73D4-4FFD-B9BC-209A8105119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51507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Taget fra Forelæsning i kurset Applied Marine </a:t>
            </a:r>
            <a:r>
              <a:rPr lang="da-DK" dirty="0" err="1"/>
              <a:t>Biology</a:t>
            </a:r>
            <a:r>
              <a:rPr lang="da-DK" dirty="0"/>
              <a:t> på KU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D4E1C2-73D4-4FFD-B9BC-209A81051193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999430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Taget fra en forelæsning af Stiig </a:t>
            </a:r>
            <a:r>
              <a:rPr lang="da-DK" dirty="0" err="1"/>
              <a:t>Markager</a:t>
            </a:r>
            <a:r>
              <a:rPr lang="da-DK" dirty="0"/>
              <a:t> fra Aarhus Universitet under kurset ”Applied Marine </a:t>
            </a:r>
            <a:r>
              <a:rPr lang="da-DK" dirty="0" err="1"/>
              <a:t>Biology</a:t>
            </a:r>
            <a:r>
              <a:rPr lang="da-DK" dirty="0"/>
              <a:t>”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D4E1C2-73D4-4FFD-B9BC-209A81051193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642044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Taget fra undervisning på KU i kurset Applied Marine </a:t>
            </a:r>
            <a:r>
              <a:rPr lang="da-DK" dirty="0" err="1"/>
              <a:t>Biology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D4E1C2-73D4-4FFD-B9BC-209A81051193}" type="slidenum">
              <a:rPr lang="da-DK" smtClean="0"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231848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0A21BB-8722-7421-154F-96CAEA40FD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A2054D51-80D7-D4F4-8733-260DBB938E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6C4BC1E-9306-6BD9-9840-1CA3043FC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9ED4E-B627-45F3-8536-7016E0278AA0}" type="datetimeFigureOut">
              <a:rPr lang="da-DK" smtClean="0"/>
              <a:t>27-08-2024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0C6134F-6AFF-3E88-2F1B-AA5276257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7B4626B-8D43-50F2-315D-4D961AD80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EC4B8-7C4A-4E48-89D7-7AE4D5F8A23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07220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CE940E-4D7A-F5D3-933B-0169D91AF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56BDFE0-9BB9-E14E-D484-8E43C7F19F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F92CDFF-E917-E956-D7F7-17CF090A0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9ED4E-B627-45F3-8536-7016E0278AA0}" type="datetimeFigureOut">
              <a:rPr lang="da-DK" smtClean="0"/>
              <a:t>27-08-2024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22F051D-BF68-C0B4-0DDC-DCA95C89A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CE0BA01-0D44-308D-BF1A-DF4AB1B31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EC4B8-7C4A-4E48-89D7-7AE4D5F8A23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78770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C91A5C-EE20-51CB-FDA0-5EEE8BE76A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6B93C81-1719-1AC7-5DAD-15F2ED7D04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5FCABCF-9028-EE15-6B08-C4FBEAA2A9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9ED4E-B627-45F3-8536-7016E0278AA0}" type="datetimeFigureOut">
              <a:rPr lang="da-DK" smtClean="0"/>
              <a:t>27-08-2024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5B71393-AE7B-1674-5244-C289228512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BE89DF2-FF74-4119-DD2C-6CFB8EA8C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EC4B8-7C4A-4E48-89D7-7AE4D5F8A23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740200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653BC1-951A-FDED-0DF7-BC8842DED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1E0960B-151D-4841-9268-8F95A86947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9C899ACB-17AB-4AFE-F321-E58D697B33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6C13260-4DD1-A2E6-A5F3-75B4EBE30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9ED4E-B627-45F3-8536-7016E0278AA0}" type="datetimeFigureOut">
              <a:rPr lang="da-DK" smtClean="0"/>
              <a:t>27-08-2024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38C01AC-CFBC-E854-50B9-63F9E535C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41482B80-CA7E-2BD1-CFA6-3A0E3D8D7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EC4B8-7C4A-4E48-89D7-7AE4D5F8A23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70528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123757-EBE2-26CF-CE89-F7C020A9E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81D340F-0360-209E-0BB0-6FADFB9035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6122E59-A616-E21A-12DA-9A04C8D1A2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FC68D762-53A5-A023-80CF-AB433476EF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C4A09579-6AE2-A3D2-1345-6425F19B57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30CE3447-5F4B-452B-F02A-62FAF7AAC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9ED4E-B627-45F3-8536-7016E0278AA0}" type="datetimeFigureOut">
              <a:rPr lang="da-DK" smtClean="0"/>
              <a:t>27-08-2024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5610860B-277D-ABA9-9D96-64322C0743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E3799850-63D0-73BD-D7B0-229CC3ED5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EC4B8-7C4A-4E48-89D7-7AE4D5F8A23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1183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2F8DC2-BF30-D225-0657-D4D9F29B0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2A460BFA-3A5D-9CAA-B8C8-70C18FB2C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9ED4E-B627-45F3-8536-7016E0278AA0}" type="datetimeFigureOut">
              <a:rPr lang="da-DK" smtClean="0"/>
              <a:t>27-08-2024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DB035C47-14E2-4E50-FA79-D36BC64317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A37405B5-3AB0-31BD-293F-E34486B14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EC4B8-7C4A-4E48-89D7-7AE4D5F8A23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456617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1A5C78DC-B887-F693-CA8B-172349E91B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9ED4E-B627-45F3-8536-7016E0278AA0}" type="datetimeFigureOut">
              <a:rPr lang="da-DK" smtClean="0"/>
              <a:t>27-08-2024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A5DC277A-0139-F027-2927-10DE3E0CD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0E250007-EB48-8BA8-4A39-8B6C81179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EC4B8-7C4A-4E48-89D7-7AE4D5F8A23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910771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F4EB1D-6407-DA63-28D9-4B31B0F9C4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7DDF584-B98E-E24C-B035-5E7667672F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FA339D4E-B441-4343-24B5-D39D9E760D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18D46F6-75A8-63C8-2FB6-693466076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9ED4E-B627-45F3-8536-7016E0278AA0}" type="datetimeFigureOut">
              <a:rPr lang="da-DK" smtClean="0"/>
              <a:t>27-08-2024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BEDF6D0-F29C-42F9-155A-3A491FC6A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5D7FA65-8AC6-6356-BBA6-0F59746A5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EC4B8-7C4A-4E48-89D7-7AE4D5F8A23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904953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A2418F-37BC-8B01-1600-DB2D051E1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205EDB2E-59C7-1910-09ED-A3650BF947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44521E73-2F08-2DA4-03DA-390226B039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88B767C-E951-A4FE-FF8A-9E5C48492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9ED4E-B627-45F3-8536-7016E0278AA0}" type="datetimeFigureOut">
              <a:rPr lang="da-DK" smtClean="0"/>
              <a:t>27-08-2024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28301EC-632A-582D-A5E9-D98AD712F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F7CC1D3-5494-6E47-C0C8-D60348498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EC4B8-7C4A-4E48-89D7-7AE4D5F8A23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880853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165D93-1E4A-D0D5-9DF4-4DD288BEA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682E241D-866A-C0E0-E75A-0F86C9FDB5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BB60E44-96DA-BFF2-0AA3-5BE10C9E0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9ED4E-B627-45F3-8536-7016E0278AA0}" type="datetimeFigureOut">
              <a:rPr lang="da-DK" smtClean="0"/>
              <a:t>27-08-2024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C7F87F7-0080-11CE-106B-570EBA285C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FC071E6-9832-60B9-DB7E-99B02F817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EC4B8-7C4A-4E48-89D7-7AE4D5F8A23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708352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E6EEF308-EC37-871A-215D-75EC1F260A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899EA3E9-A04A-BDDE-8FB6-9CFC9B820A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B4CE3F8-AF92-DEC2-8B4D-AABD0595FA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9ED4E-B627-45F3-8536-7016E0278AA0}" type="datetimeFigureOut">
              <a:rPr lang="da-DK" smtClean="0"/>
              <a:t>27-08-2024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ABB21F1-01CF-CF48-2C89-DDCF21C3C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94C7E67-E6DF-2FC1-BB3E-23F71A8D1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EC4B8-7C4A-4E48-89D7-7AE4D5F8A23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46879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9F1A3DEE-A339-CC6F-9211-4316CF1AE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0CB0321-B04C-79EA-548E-A14F6F7F5C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C220AD5-970A-31AE-E2F8-CA2D86031B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A9ED4E-B627-45F3-8536-7016E0278AA0}" type="datetimeFigureOut">
              <a:rPr lang="da-DK" smtClean="0"/>
              <a:t>27-08-2024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3D2ED6D-4620-7632-66CC-3E4041D99A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B4D1B3C-AE0F-D99B-6260-73DF20C4C8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7EC4B8-7C4A-4E48-89D7-7AE4D5F8A23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72646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YKg1HskDzJc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3739EA-46DF-EEDA-01C2-64228F0430A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Havet 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EEAE4399-3879-E2D2-7701-07D935D5B7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Biodiversitet og Saltindhold</a:t>
            </a:r>
          </a:p>
          <a:p>
            <a:r>
              <a:rPr lang="da-DK" dirty="0"/>
              <a:t>Ilt og iltsvind </a:t>
            </a:r>
          </a:p>
        </p:txBody>
      </p:sp>
    </p:spTree>
    <p:extLst>
      <p:ext uri="{BB962C8B-B14F-4D97-AF65-F5344CB8AC3E}">
        <p14:creationId xmlns:p14="http://schemas.microsoft.com/office/powerpoint/2010/main" val="15284255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BC01E9-5770-921F-39E4-3210D8BF2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Dagens plan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694ED56-DD08-C003-58FF-57CC043758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Lektien – hvad har vi læst om til i dag? </a:t>
            </a:r>
          </a:p>
          <a:p>
            <a:pPr lvl="1"/>
            <a:r>
              <a:rPr lang="da-DK" dirty="0"/>
              <a:t>Hvad står begrebet ”biodiversitet” for? </a:t>
            </a:r>
          </a:p>
          <a:p>
            <a:pPr lvl="1"/>
            <a:r>
              <a:rPr lang="da-DK" dirty="0"/>
              <a:t>Hvilken betydning har saltindholdet for havet? </a:t>
            </a:r>
          </a:p>
          <a:p>
            <a:pPr lvl="1"/>
            <a:r>
              <a:rPr lang="da-DK" dirty="0"/>
              <a:t>Forklar årsagerne til iltsvind. </a:t>
            </a:r>
          </a:p>
          <a:p>
            <a:r>
              <a:rPr lang="da-DK" dirty="0"/>
              <a:t>Figur-tydning og fagbegreber defineres. </a:t>
            </a:r>
          </a:p>
          <a:p>
            <a:r>
              <a:rPr lang="da-DK" dirty="0"/>
              <a:t>Springlag – forklaret, konsekvenser og betydninger </a:t>
            </a:r>
          </a:p>
          <a:p>
            <a:r>
              <a:rPr lang="da-DK" dirty="0"/>
              <a:t>Øvelse: hvad er et springlag? </a:t>
            </a:r>
          </a:p>
          <a:p>
            <a:r>
              <a:rPr lang="da-DK" dirty="0"/>
              <a:t>Opsamling på øvelsen med diskussionsspørgsmål og snak </a:t>
            </a:r>
          </a:p>
          <a:p>
            <a:r>
              <a:rPr lang="da-DK" dirty="0"/>
              <a:t>Eutrofiering – torsdag + fotosynteseforsøget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13827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ladsholder til indhold 6">
            <a:extLst>
              <a:ext uri="{FF2B5EF4-FFF2-40B4-BE49-F238E27FC236}">
                <a16:creationId xmlns:a16="http://schemas.microsoft.com/office/drawing/2014/main" id="{D0E04A7F-0633-303E-5FC6-E5EA3783E4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3887" y="643466"/>
            <a:ext cx="8317186" cy="5571067"/>
          </a:xfrm>
          <a:prstGeom prst="rect">
            <a:avLst/>
          </a:prstGeo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id="{7154363B-621A-5114-F1B3-5858093B5A6D}"/>
              </a:ext>
            </a:extLst>
          </p:cNvPr>
          <p:cNvSpPr txBox="1"/>
          <p:nvPr/>
        </p:nvSpPr>
        <p:spPr>
          <a:xfrm>
            <a:off x="9123680" y="643466"/>
            <a:ext cx="242824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/>
              <a:t>Salinitet: </a:t>
            </a:r>
          </a:p>
          <a:p>
            <a:pPr marL="285750" indent="-285750">
              <a:buFontTx/>
              <a:buChar char="-"/>
            </a:pPr>
            <a:r>
              <a:rPr lang="da-DK" dirty="0"/>
              <a:t>Betyder også saltholdighed. </a:t>
            </a:r>
          </a:p>
          <a:p>
            <a:pPr marL="285750" indent="-285750">
              <a:buFontTx/>
              <a:buChar char="-"/>
            </a:pPr>
            <a:endParaRPr lang="da-DK" dirty="0"/>
          </a:p>
          <a:p>
            <a:pPr marL="285750" indent="-285750">
              <a:buFontTx/>
              <a:buChar char="-"/>
            </a:pPr>
            <a:r>
              <a:rPr lang="da-DK" dirty="0"/>
              <a:t>Det er mængden af et opløst stof, målt i gram, der indeholdt i et kilo havvand. </a:t>
            </a:r>
          </a:p>
          <a:p>
            <a:endParaRPr lang="da-DK" dirty="0"/>
          </a:p>
          <a:p>
            <a:pPr marL="285750" indent="-285750">
              <a:buFontTx/>
              <a:buChar char="-"/>
            </a:pPr>
            <a:r>
              <a:rPr lang="da-DK" dirty="0"/>
              <a:t>I Danmark svinger saltindholdet mellem 10 promille og 30 promille alt efter om vi er i Øresund eller Vesterhavet. </a:t>
            </a:r>
            <a:br>
              <a:rPr lang="da-DK" dirty="0"/>
            </a:br>
            <a:endParaRPr lang="da-DK" dirty="0"/>
          </a:p>
          <a:p>
            <a:pPr marL="285750" indent="-285750">
              <a:buFontTx/>
              <a:buChar char="-"/>
            </a:pPr>
            <a:r>
              <a:rPr lang="da-DK" dirty="0"/>
              <a:t>Standarden er i oceanerne ca. 35 promille. </a:t>
            </a:r>
          </a:p>
        </p:txBody>
      </p:sp>
    </p:spTree>
    <p:extLst>
      <p:ext uri="{BB962C8B-B14F-4D97-AF65-F5344CB8AC3E}">
        <p14:creationId xmlns:p14="http://schemas.microsoft.com/office/powerpoint/2010/main" val="6947569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F3EB5874-0C98-D8E5-1B05-14E5897465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43467" y="770890"/>
            <a:ext cx="10905066" cy="5316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0570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4B9D833E-89E6-CD87-7F74-76D1FCF9A2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467" y="449553"/>
            <a:ext cx="10905066" cy="4942892"/>
          </a:xfrm>
          <a:prstGeom prst="rect">
            <a:avLst/>
          </a:prstGeo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AB18FFCC-0197-23E2-A437-867887FCF249}"/>
              </a:ext>
            </a:extLst>
          </p:cNvPr>
          <p:cNvSpPr txBox="1"/>
          <p:nvPr/>
        </p:nvSpPr>
        <p:spPr>
          <a:xfrm>
            <a:off x="814647" y="5710844"/>
            <a:ext cx="107151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Figuren viser hvordan 3 abiotiske faktorer påvirker vandsøjlen. </a:t>
            </a:r>
          </a:p>
          <a:p>
            <a:r>
              <a:rPr lang="da-DK" dirty="0"/>
              <a:t>Temperatur = Varmere i toppen end i bunden (varmere vand = lettest og er på toppen)</a:t>
            </a:r>
          </a:p>
          <a:p>
            <a:r>
              <a:rPr lang="da-DK" dirty="0"/>
              <a:t>Saltindhold = lavere saltindhold i toppen end i bunden (saltholdigt vand = tungere)</a:t>
            </a:r>
          </a:p>
          <a:p>
            <a:r>
              <a:rPr lang="da-DK" dirty="0"/>
              <a:t>Iltindholdet = Falder jo tættere vi kommer mod bunden af flere årsager. </a:t>
            </a:r>
          </a:p>
        </p:txBody>
      </p:sp>
    </p:spTree>
    <p:extLst>
      <p:ext uri="{BB962C8B-B14F-4D97-AF65-F5344CB8AC3E}">
        <p14:creationId xmlns:p14="http://schemas.microsoft.com/office/powerpoint/2010/main" val="25778657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E8E4F8-028D-431A-C5E0-03E32D961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Udforsk Østersøen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B15A0F1-4622-6F27-49D2-2E06AB0116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Klik på linket på Lectio, som tager jer til siden, hvor I kan undersøge, hvordan saltindholdet er meget forskelligt om vi er i den finske bugt eller om vi er i Kattegat/Øresund. </a:t>
            </a:r>
          </a:p>
        </p:txBody>
      </p:sp>
    </p:spTree>
    <p:extLst>
      <p:ext uri="{BB962C8B-B14F-4D97-AF65-F5344CB8AC3E}">
        <p14:creationId xmlns:p14="http://schemas.microsoft.com/office/powerpoint/2010/main" val="27404014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46A86F56-5CA3-A01D-13EF-3188015EFE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49944" y="301680"/>
            <a:ext cx="10292112" cy="6254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6550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FD097B3B-E2E8-D5CB-A070-DE45BDDEA3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t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7682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966C62-79E2-D6E8-742C-ACB51076E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Iltsvind: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5A7733F-9C2B-2C50-2322-095802E812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Når der opstår et springlag, så kan der opstå iltmangel på bunden. </a:t>
            </a:r>
          </a:p>
          <a:p>
            <a:r>
              <a:rPr lang="da-DK" dirty="0" err="1"/>
              <a:t>Springlaget</a:t>
            </a:r>
            <a:r>
              <a:rPr lang="da-DK" dirty="0"/>
              <a:t> danner en barriere mellem top og bund, som gør, at der ikke kan ske en udveksling af næringsstoffer, ilt og andre ting, som er vigtige for miljøet. </a:t>
            </a:r>
          </a:p>
          <a:p>
            <a:r>
              <a:rPr lang="da-DK" dirty="0"/>
              <a:t>Når planktonalger med andet organisk materiale dør og falder til bunds, så sker der en nedbrydningsproces, der også bruger ilt. </a:t>
            </a:r>
          </a:p>
          <a:p>
            <a:r>
              <a:rPr lang="da-DK" dirty="0"/>
              <a:t>Derfor er der typisk mindre ilt på bund end i toppen- dette kan dog blive meget ekstremt, så de fleste dyr på bunden dør, hvis de ikke når at flygte. </a:t>
            </a:r>
          </a:p>
        </p:txBody>
      </p:sp>
    </p:spTree>
    <p:extLst>
      <p:ext uri="{BB962C8B-B14F-4D97-AF65-F5344CB8AC3E}">
        <p14:creationId xmlns:p14="http://schemas.microsoft.com/office/powerpoint/2010/main" val="8747897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C3ED41-D651-313F-3435-5657094AF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Iltsvind: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E8D1614-7EEC-B944-9560-B513E70FAA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da-DK" dirty="0"/>
              <a:t>Hvis der er gode forhold i havet, så skal der være et sted mellem 8 til 10 mg ilt pr. liter vand. </a:t>
            </a:r>
          </a:p>
          <a:p>
            <a:r>
              <a:rPr lang="da-DK" dirty="0"/>
              <a:t>Hvis der er iltsvind i havet, så er der mindre end 4 mg. Ilt pr. liter vand. </a:t>
            </a:r>
          </a:p>
          <a:p>
            <a:r>
              <a:rPr lang="da-DK" dirty="0"/>
              <a:t>Hvis det er kraftigt iltsvind, så er der mindre end 2 mg. Ilt pr. liter vand. </a:t>
            </a:r>
          </a:p>
          <a:p>
            <a:r>
              <a:rPr lang="da-DK" dirty="0"/>
              <a:t>Når arter forsvinder grundet iltsvind, så mindskes biodiversiteten også, og der kan gå mange år fra at iltsvindet har fundet sted til at stedet bliver som før. </a:t>
            </a:r>
          </a:p>
          <a:p>
            <a:r>
              <a:rPr lang="da-DK" dirty="0"/>
              <a:t>Risikoen stiger i takt med global opvarmning og udledningen af næringsstoffer fra bl.a. landbruget. </a:t>
            </a:r>
          </a:p>
        </p:txBody>
      </p:sp>
    </p:spTree>
    <p:extLst>
      <p:ext uri="{BB962C8B-B14F-4D97-AF65-F5344CB8AC3E}">
        <p14:creationId xmlns:p14="http://schemas.microsoft.com/office/powerpoint/2010/main" val="19057519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22884D91-7B53-D007-9B48-C1B8B9C4ED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344440" y="643466"/>
            <a:ext cx="7503120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9829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EA1A34-1ECF-FA04-3CF1-A47DE3E47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Film om iltsvind i de indre danske farvande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CEA0D37-8AD3-2248-B92E-41AB948847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>
                <a:hlinkClick r:id="rId2"/>
              </a:rPr>
              <a:t>https://www.youtube.com/watch?v=YKg1HskDzJc</a:t>
            </a:r>
            <a:r>
              <a:rPr lang="da-DK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363857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CE35BB-B67C-66DA-12C5-1720B53E3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Fagbegreber: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996D00E-3372-67E5-F079-6620A0D0D9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Biodiversitet: Antallet af arter inden for et område. Det betyder biologisk mangfoldighed. Hvis der er mange forskellige arter, så er der høj biodiversitet, få arter = lav biodiversitet. </a:t>
            </a:r>
          </a:p>
          <a:p>
            <a:r>
              <a:rPr lang="da-DK" dirty="0"/>
              <a:t>Saltholdighed: Den mængde salt, der er i et kilo vand (ca. 35 promille generelt i oceanerne) </a:t>
            </a:r>
          </a:p>
          <a:p>
            <a:r>
              <a:rPr lang="da-DK" dirty="0"/>
              <a:t>Iltsvind: Når der ikke er ilt nok til at dyrene på havbunden kan eksistere. Ekstremt iltsvind er under 2 mg ilt pr. liter vand. </a:t>
            </a:r>
          </a:p>
          <a:p>
            <a:r>
              <a:rPr lang="da-DK" dirty="0"/>
              <a:t>Springlag: Opstår enten på baggrund af saltindholdet (</a:t>
            </a:r>
            <a:r>
              <a:rPr lang="da-DK" dirty="0" err="1"/>
              <a:t>haloklin</a:t>
            </a:r>
            <a:r>
              <a:rPr lang="da-DK" dirty="0"/>
              <a:t>) eller temperaturen (</a:t>
            </a:r>
            <a:r>
              <a:rPr lang="da-DK" dirty="0" err="1"/>
              <a:t>thermoklin</a:t>
            </a:r>
            <a:r>
              <a:rPr lang="da-DK" dirty="0"/>
              <a:t>).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587014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CDAC98-9256-087C-A9C7-509485DC1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Øvelse: Byg et springlag 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FE613935-23A7-4829-ED60-57221F94A4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598862"/>
            <a:ext cx="7123948" cy="4557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3498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6963DB-2E9A-17A4-203F-F3713B33E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Øvelse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C6148AFF-1173-7A1C-5C97-FD45126E7A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315" y="1957889"/>
            <a:ext cx="5909221" cy="3993732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EA002493-FEFA-9331-911B-E62DE2989D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3252" y="1601681"/>
            <a:ext cx="4476038" cy="3654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574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D1F53A-E6A0-3A0F-B30B-3439AE626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Efterbehandling: 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DB0E42B0-96D8-0841-6BA0-A9DE66BCB0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8240" y="2079710"/>
            <a:ext cx="7943850" cy="3664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0585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612</Words>
  <Application>Microsoft Office PowerPoint</Application>
  <PresentationFormat>Widescreen</PresentationFormat>
  <Paragraphs>53</Paragraphs>
  <Slides>16</Slides>
  <Notes>3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Office-tema</vt:lpstr>
      <vt:lpstr>Havet </vt:lpstr>
      <vt:lpstr>Dagens plan </vt:lpstr>
      <vt:lpstr>PowerPoint-præsentation</vt:lpstr>
      <vt:lpstr>PowerPoint-præsentation</vt:lpstr>
      <vt:lpstr>PowerPoint-præsentation</vt:lpstr>
      <vt:lpstr>Udforsk Østersøen </vt:lpstr>
      <vt:lpstr>PowerPoint-præsentation</vt:lpstr>
      <vt:lpstr>PowerPoint-præsentation</vt:lpstr>
      <vt:lpstr>Iltsvind: </vt:lpstr>
      <vt:lpstr>Iltsvind: </vt:lpstr>
      <vt:lpstr>PowerPoint-præsentation</vt:lpstr>
      <vt:lpstr>Film om iltsvind i de indre danske farvande</vt:lpstr>
      <vt:lpstr>Fagbegreber: </vt:lpstr>
      <vt:lpstr>Øvelse: Byg et springlag </vt:lpstr>
      <vt:lpstr>Øvelse</vt:lpstr>
      <vt:lpstr>Efterbehandling: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Havet </dc:title>
  <dc:creator>Taia Varberg</dc:creator>
  <cp:lastModifiedBy>Taia Varberg</cp:lastModifiedBy>
  <cp:revision>3</cp:revision>
  <dcterms:created xsi:type="dcterms:W3CDTF">2024-08-27T15:17:11Z</dcterms:created>
  <dcterms:modified xsi:type="dcterms:W3CDTF">2024-08-27T16:56:18Z</dcterms:modified>
</cp:coreProperties>
</file>