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3" r:id="rId8"/>
    <p:sldId id="262" r:id="rId9"/>
    <p:sldId id="265" r:id="rId10"/>
    <p:sldId id="264" r:id="rId11"/>
    <p:sldId id="266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52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7D7BE-35AB-E999-4FB7-B0AA530A4F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ADED55B-1CE0-61F5-030C-1A1C175260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8502242-8C0B-E6EB-A7CC-E20E48B18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74745-747B-4B54-8C3D-6DBB5599C474}" type="datetimeFigureOut">
              <a:rPr lang="da-DK" smtClean="0"/>
              <a:t>20-02-2023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54B0335-BA44-4613-E8BE-B181DAFD6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DA5D23E-57B3-728B-D9EA-E2202C223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E9DF-3DA6-466E-B6C8-28EBCEE4B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8666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9F8D15-4759-EEAF-D27A-F0A9544FB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16A914-DFD0-A714-7F46-9888AB7CA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CDE0CBB-8EBB-8AE2-5911-32C0B0498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74745-747B-4B54-8C3D-6DBB5599C474}" type="datetimeFigureOut">
              <a:rPr lang="da-DK" smtClean="0"/>
              <a:t>20-02-2023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8808F06-CBFC-7276-8AFE-E85B89B91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F397334-F1F3-7C94-CB30-68292E85D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E9DF-3DA6-466E-B6C8-28EBCEE4B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5901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E6192A-B26B-EF85-BCCF-5CB5A2450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4545D9D-B770-A025-EB37-13337AF5E3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3F2CD0-D3D0-5C2D-6B07-A230B017E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74745-747B-4B54-8C3D-6DBB5599C474}" type="datetimeFigureOut">
              <a:rPr lang="da-DK" smtClean="0"/>
              <a:t>20-02-2023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0761C27-CC3B-20C2-8129-79435A206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3D06AB4-3C8D-57FC-73B2-B45AAA433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E9DF-3DA6-466E-B6C8-28EBCEE4B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7568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2499F0-74AB-A238-C4FF-5BCDD21AA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6E8D7C6-7B58-7D0C-DAF2-36D9B25D9C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66CD2BA-366D-6411-6014-5C69DD82FB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2DF69CC-AB91-88ED-8AC9-6368DBA4B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74745-747B-4B54-8C3D-6DBB5599C474}" type="datetimeFigureOut">
              <a:rPr lang="da-DK" smtClean="0"/>
              <a:t>20-02-2023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80C78CA-C786-E7EF-8620-BA6A1E2FA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C1146D1-3080-AB77-0567-249E96DBD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E9DF-3DA6-466E-B6C8-28EBCEE4B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3436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41410F-0DF4-DE5A-0C16-F9E92E9EF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0B8139F-9FF3-8F3B-F7FB-9EFF96E11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E0413AE-56BE-F916-CC15-E212D8AB6A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5B0FA02-CA4A-7549-9569-0229A0295C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699B2AA-07B2-00F9-7967-2D1E08AB45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E1611E31-BBBF-8E6B-70C7-9E1977BE4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74745-747B-4B54-8C3D-6DBB5599C474}" type="datetimeFigureOut">
              <a:rPr lang="da-DK" smtClean="0"/>
              <a:t>20-02-2023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386B6C1-35FE-6C2C-2ED8-CEC91CA59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D40F36C-F90A-1B11-C71D-D916A9A9F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E9DF-3DA6-466E-B6C8-28EBCEE4B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312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1AF79F-CF16-2F80-4E0A-021766D14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29B0080-44A1-8B51-871C-22E073F56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74745-747B-4B54-8C3D-6DBB5599C474}" type="datetimeFigureOut">
              <a:rPr lang="da-DK" smtClean="0"/>
              <a:t>20-02-2023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FCD1094-7D2A-BD34-A712-1A1D4768E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CB477A9-2B23-EB7A-DAB8-BF5D8076F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E9DF-3DA6-466E-B6C8-28EBCEE4B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6984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E0BEA98-FB5C-2B73-DA03-27E53B2E6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74745-747B-4B54-8C3D-6DBB5599C474}" type="datetimeFigureOut">
              <a:rPr lang="da-DK" smtClean="0"/>
              <a:t>20-02-2023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3D629E9-B1C3-0A8D-955D-9C35FF42B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985A6CE-E270-3D81-35D8-A747CFEEF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E9DF-3DA6-466E-B6C8-28EBCEE4B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9826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69BE64-712E-B2B8-FC67-D8719183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E79510C-D4C5-EBF2-66AF-45E0FAEE4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5763BBA-B6BE-58C0-9641-71D7FD24A7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F1C7E92-C0EC-AC3B-7A5F-4F566082E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74745-747B-4B54-8C3D-6DBB5599C474}" type="datetimeFigureOut">
              <a:rPr lang="da-DK" smtClean="0"/>
              <a:t>20-02-2023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44AA781-A9DA-1130-F776-4CE9E6DA9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A6FE2E7-B5FB-6A9B-225E-327C60F21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E9DF-3DA6-466E-B6C8-28EBCEE4B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2081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8803E6-6C30-ABE2-1417-83E1A8EAF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C57DF14-CAB3-77EB-4624-D6247EA2D1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44FCA7C-8AB0-8CC0-F321-3E8DFEC125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FF37777-0C02-4237-9CF4-CC7206ED7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74745-747B-4B54-8C3D-6DBB5599C474}" type="datetimeFigureOut">
              <a:rPr lang="da-DK" smtClean="0"/>
              <a:t>20-02-2023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C3F3073-2EEA-BC29-48D3-2667B6940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F53D737-9109-E01E-C4C1-B5CD33F34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E9DF-3DA6-466E-B6C8-28EBCEE4B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3273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ADBD8-B698-49C0-86E2-B2E7ACBBE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FAA412D-A521-9D96-33CE-184A509B66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B0A86D7-AFD4-2F1B-5669-003ACFA36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74745-747B-4B54-8C3D-6DBB5599C474}" type="datetimeFigureOut">
              <a:rPr lang="da-DK" smtClean="0"/>
              <a:t>20-02-2023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035AAF1-4970-8E3B-F613-58517813B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49993E0-625F-8DD3-72D9-96AA5A782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E9DF-3DA6-466E-B6C8-28EBCEE4B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7637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FFD1BC0-30FC-7FE7-F8B9-963BBC6685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60AFCB2-0E89-C564-EF36-A79936346D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F95173C-724F-9992-17DB-CC4AE6230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74745-747B-4B54-8C3D-6DBB5599C474}" type="datetimeFigureOut">
              <a:rPr lang="da-DK" smtClean="0"/>
              <a:t>20-02-2023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F9BE2A4-2250-CD9E-8AC6-58B4008F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8A69270-F46E-4FFF-54A3-7CF79590A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E9DF-3DA6-466E-B6C8-28EBCEE4B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7682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7326E20-8F37-89F7-8A72-7DAB63723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D5FEA15-1F69-2BA3-D78E-DE8DBAA2E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628FE1E-953F-7052-57D3-96071A4EF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74745-747B-4B54-8C3D-6DBB5599C474}" type="datetimeFigureOut">
              <a:rPr lang="da-DK" smtClean="0"/>
              <a:t>20-02-2023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89A935A-9DE2-B5CE-8216-63E7E854C4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DB92C88-D49C-BA28-F74C-84101AD619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3E9DF-3DA6-466E-B6C8-28EBCEE4B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2441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webmatematik.dk/lektioner/matematik-b/differentialregning/regneregler-for-differentialkvotienter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QmAjdsifbkc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8datsWCNFDA&amp;list=PLWHXC-O44HWsPDw4Sq51ZjDYPY93WHUrz&amp;index=8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Tp2PHUDcaI&amp;list=PLWHXC-O44HWsPDw4Sq51ZjDYPY93WHUrz&amp;index=9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youtube.com/watch?v=PPKxDvm7OcI&amp;t=113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137763E0-EE61-05F8-3CBE-BCF8954BE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46802"/>
          </a:xfrm>
        </p:spPr>
        <p:txBody>
          <a:bodyPr>
            <a:normAutofit fontScale="90000"/>
          </a:bodyPr>
          <a:lstStyle/>
          <a:p>
            <a:r>
              <a:rPr lang="da-DK" dirty="0"/>
              <a:t>Regneregler for differentiable funktioner</a:t>
            </a:r>
            <a:br>
              <a:rPr lang="da-DK" dirty="0"/>
            </a:br>
            <a:r>
              <a:rPr lang="da-DK" sz="2700" dirty="0">
                <a:hlinkClick r:id="rId2"/>
              </a:rPr>
              <a:t>https://www.webmatematik.dk/lektioner/matematik-b/differentialregning/regneregler-for-differentialkvotienter</a:t>
            </a:r>
            <a:br>
              <a:rPr lang="da-DK" sz="2700" dirty="0"/>
            </a:br>
            <a:endParaRPr lang="da-DK" sz="2700" dirty="0"/>
          </a:p>
        </p:txBody>
      </p:sp>
      <p:pic>
        <p:nvPicPr>
          <p:cNvPr id="11" name="Pladsholder til indhold 10">
            <a:extLst>
              <a:ext uri="{FF2B5EF4-FFF2-40B4-BE49-F238E27FC236}">
                <a16:creationId xmlns:a16="http://schemas.microsoft.com/office/drawing/2014/main" id="{CE11E487-1F60-5935-BB8A-799BEDCE2E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01937" y="2043631"/>
            <a:ext cx="10188125" cy="4449244"/>
          </a:xfrm>
        </p:spPr>
      </p:pic>
    </p:spTree>
    <p:extLst>
      <p:ext uri="{BB962C8B-B14F-4D97-AF65-F5344CB8AC3E}">
        <p14:creationId xmlns:p14="http://schemas.microsoft.com/office/powerpoint/2010/main" val="2994042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FC14C4-8740-53B6-47C0-52AE365FC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3115"/>
          </a:xfrm>
        </p:spPr>
        <p:txBody>
          <a:bodyPr/>
          <a:lstStyle/>
          <a:p>
            <a:r>
              <a:rPr lang="da-DK" dirty="0"/>
              <a:t>Eksempel webmatematik: Sumregel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7D52CD88-8EF7-A552-2245-6D953FBCC0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8001" y="1338349"/>
            <a:ext cx="8068822" cy="4808134"/>
          </a:xfrm>
        </p:spPr>
      </p:pic>
    </p:spTree>
    <p:extLst>
      <p:ext uri="{BB962C8B-B14F-4D97-AF65-F5344CB8AC3E}">
        <p14:creationId xmlns:p14="http://schemas.microsoft.com/office/powerpoint/2010/main" val="4113742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4E50E9-D48D-3FF2-D57A-F2B195CD6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Bevis for sumregel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89C8A26-D8FD-B38B-9600-0EEA1575B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b="1" dirty="0">
                <a:solidFill>
                  <a:srgbClr val="4472C4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 film: </a:t>
            </a:r>
            <a:r>
              <a:rPr lang="da-DK" sz="1800" dirty="0">
                <a:solidFill>
                  <a:srgbClr val="030303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Differentialregning L7 - Differentialkvotient af sumfunktion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u="sng" dirty="0">
                <a:solidFill>
                  <a:srgbClr val="0563C1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https://www.youtube.com/watch?v=QmAjdsifbkc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i="1" dirty="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Bevis for differentialkvotient for sumfunktion f = g + h er f' = g' + h'. Efterfulgt af eksempler på anvendelse af regnereglen.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01435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2DB825-27CA-511C-BAA7-30F15E0BF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8780"/>
          </a:xfrm>
        </p:spPr>
        <p:txBody>
          <a:bodyPr/>
          <a:lstStyle/>
          <a:p>
            <a:r>
              <a:rPr lang="da-DK" dirty="0"/>
              <a:t>Webmatematik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609A97EC-DBED-3281-40F3-AE498FC0ED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4036" y="1304925"/>
            <a:ext cx="7183928" cy="4872038"/>
          </a:xfrm>
        </p:spPr>
      </p:pic>
    </p:spTree>
    <p:extLst>
      <p:ext uri="{BB962C8B-B14F-4D97-AF65-F5344CB8AC3E}">
        <p14:creationId xmlns:p14="http://schemas.microsoft.com/office/powerpoint/2010/main" val="1199165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FD904A-9096-5045-DC68-C474654D6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Bevis for konstantreglen: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D795716-269E-7973-BB86-59F65D693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Se beviset nedenfor og tag notater:</a:t>
            </a:r>
          </a:p>
          <a:p>
            <a:endParaRPr lang="da-DK" dirty="0"/>
          </a:p>
          <a:p>
            <a:r>
              <a:rPr lang="da-DK" dirty="0">
                <a:hlinkClick r:id="rId2"/>
              </a:rPr>
              <a:t>Differentialregning L8 - Differentialkvotient af konstant gange funktion – YouTube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58654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BB8B8B-147D-83FE-19C5-E5FCBDA47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Produktregel: 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F32402DC-7FD7-CD3D-899D-2918A8455D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788548"/>
            <a:ext cx="8649907" cy="3743847"/>
          </a:xfrm>
        </p:spPr>
      </p:pic>
    </p:spTree>
    <p:extLst>
      <p:ext uri="{BB962C8B-B14F-4D97-AF65-F5344CB8AC3E}">
        <p14:creationId xmlns:p14="http://schemas.microsoft.com/office/powerpoint/2010/main" val="2919807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4683DB-5E13-44BF-2ED6-9EEA0757C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9726"/>
          </a:xfrm>
        </p:spPr>
        <p:txBody>
          <a:bodyPr/>
          <a:lstStyle/>
          <a:p>
            <a:r>
              <a:rPr lang="da-DK" dirty="0"/>
              <a:t>Eksempel produktregel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A86CA929-C4CE-39D8-BC2C-84A724FEDE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3521" y="1404852"/>
            <a:ext cx="6446034" cy="4797049"/>
          </a:xfrm>
        </p:spPr>
      </p:pic>
    </p:spTree>
    <p:extLst>
      <p:ext uri="{BB962C8B-B14F-4D97-AF65-F5344CB8AC3E}">
        <p14:creationId xmlns:p14="http://schemas.microsoft.com/office/powerpoint/2010/main" val="2074258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9456E0-392F-E9A9-CC2F-A189DCB13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Bevis for produktregel: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383CFC5-6389-8670-590C-9669DABE4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Se film om bevis for produktregel:</a:t>
            </a:r>
          </a:p>
          <a:p>
            <a:r>
              <a:rPr lang="da-DK" dirty="0">
                <a:hlinkClick r:id="rId2"/>
              </a:rPr>
              <a:t>Differentialregning L9 - Differentialkvotient af produktfunktion – YouTube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16032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C438C5-BA05-160B-607B-2F207279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Kvotientregel: Her er reglen men vi venter med eksempler.</a:t>
            </a:r>
            <a:br>
              <a:rPr lang="da-DK" dirty="0"/>
            </a:br>
            <a:endParaRPr lang="da-DK" dirty="0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9F20E50E-575F-DB2A-FC4E-72E318F8D0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0449" y="1557370"/>
            <a:ext cx="9078592" cy="345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074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D195EE-C6E7-3FB4-CC76-79096F4F1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har vi lært om regneregler ?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104C8E6-C8D3-B2A8-EBFB-AE85748DF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https://www.youtube.com/watch?v=PPKxDvm7OcI&amp;t=113s</a:t>
            </a:r>
            <a:endParaRPr lang="da-DK" dirty="0"/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E4C0A00-75C7-C8B3-3C7F-68E6EAE9E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7253" y="2383463"/>
            <a:ext cx="5319330" cy="379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86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1BF296-85BF-6A47-1C2B-5E18987F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5035"/>
          </a:xfrm>
        </p:spPr>
        <p:txBody>
          <a:bodyPr/>
          <a:lstStyle/>
          <a:p>
            <a:r>
              <a:rPr lang="da-DK" dirty="0"/>
              <a:t>Opgaveregning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AEE6CC-6DB8-9926-434D-EE0DE76E0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0160"/>
            <a:ext cx="10515600" cy="4896803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Lav opgaverne på de </a:t>
            </a:r>
            <a:r>
              <a:rPr lang="da-DK" dirty="0" err="1"/>
              <a:t>udledeverde</a:t>
            </a:r>
            <a:r>
              <a:rPr lang="da-DK" dirty="0"/>
              <a:t> kopiark fra matx.dk </a:t>
            </a:r>
          </a:p>
          <a:p>
            <a:r>
              <a:rPr lang="da-DK" dirty="0"/>
              <a:t>Navn: Diff_mixed_1_4.pdf</a:t>
            </a:r>
          </a:p>
          <a:p>
            <a:r>
              <a:rPr lang="da-DK" dirty="0"/>
              <a:t>Hvis du har ekstra tid kan du regne opgaver på webmatematik – bare de 2 første typer: </a:t>
            </a:r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BA2647A-EE0E-FD3C-5C20-7789CEA83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004" y="3071380"/>
            <a:ext cx="8897592" cy="310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082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197</Words>
  <Application>Microsoft Office PowerPoint</Application>
  <PresentationFormat>Widescreen</PresentationFormat>
  <Paragraphs>24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Century Schoolbook</vt:lpstr>
      <vt:lpstr>Office-tema</vt:lpstr>
      <vt:lpstr>Regneregler for differentiable funktioner https://www.webmatematik.dk/lektioner/matematik-b/differentialregning/regneregler-for-differentialkvotienter </vt:lpstr>
      <vt:lpstr>Eksempel webmatematik: Sumregel</vt:lpstr>
      <vt:lpstr>Bevis for sumregel</vt:lpstr>
      <vt:lpstr>Webmatematik</vt:lpstr>
      <vt:lpstr>Bevis for konstantreglen:</vt:lpstr>
      <vt:lpstr>Produktregel: </vt:lpstr>
      <vt:lpstr>Eksempel produktregel</vt:lpstr>
      <vt:lpstr>Bevis for produktregel:</vt:lpstr>
      <vt:lpstr>Kvotientregel: Her er reglen men vi venter med eksempler. </vt:lpstr>
      <vt:lpstr>Hvad har vi lært om regneregler ? </vt:lpstr>
      <vt:lpstr>Opgaveregning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Regneregler for differentiable funktioner https://www.webmatematik.dk/lektioner/matematik-b/differentialregning/regneregler-for-differentialkvotienter </dc:title>
  <dc:creator>Hanne Busk</dc:creator>
  <cp:lastModifiedBy>Hanne Busk</cp:lastModifiedBy>
  <cp:revision>2</cp:revision>
  <dcterms:created xsi:type="dcterms:W3CDTF">2023-02-20T07:26:49Z</dcterms:created>
  <dcterms:modified xsi:type="dcterms:W3CDTF">2023-02-20T08:48:16Z</dcterms:modified>
</cp:coreProperties>
</file>