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277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1761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207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6043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365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713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284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589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6047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586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207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D363A-8A96-4C8F-9B76-A806E1E2BDDE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36BE3-BF54-4B0D-A057-6619A1D53B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040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Ligevægtslov og reaktionsbrøk</a:t>
            </a:r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8706" y="2143197"/>
            <a:ext cx="6022803" cy="3925094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0878" y="2505941"/>
            <a:ext cx="2790825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84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Ligevægtslov og reaktionsbrøk: reaktionsbrøken ændres indtil Y=K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31097"/>
            <a:ext cx="9679756" cy="444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03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Ligevægtslov </a:t>
            </a:r>
            <a:r>
              <a:rPr lang="da-DK">
                <a:solidFill>
                  <a:schemeClr val="accent5"/>
                </a:solidFill>
              </a:rPr>
              <a:t>og reaktionsbrøk-generelt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1828" y="1622424"/>
            <a:ext cx="5880281" cy="504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39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5922B2-901F-7B2E-5126-CF8A8E3329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da-DK" dirty="0"/>
              <a:t>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CFE644F-ADCB-878B-C325-CD6DCEBA562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18160" y="365125"/>
            <a:ext cx="8078788" cy="3706813"/>
          </a:xfrm>
        </p:spPr>
      </p:pic>
    </p:spTree>
    <p:extLst>
      <p:ext uri="{BB962C8B-B14F-4D97-AF65-F5344CB8AC3E}">
        <p14:creationId xmlns:p14="http://schemas.microsoft.com/office/powerpoint/2010/main" val="2477133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4D13595-6BA1-EA41-5B84-C55F80F0C3F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99439" y="349568"/>
            <a:ext cx="7980347" cy="3302952"/>
          </a:xfrm>
        </p:spPr>
      </p:pic>
    </p:spTree>
    <p:extLst>
      <p:ext uri="{BB962C8B-B14F-4D97-AF65-F5344CB8AC3E}">
        <p14:creationId xmlns:p14="http://schemas.microsoft.com/office/powerpoint/2010/main" val="1486045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3FFF3BEA-066F-4273-D89D-00FC123C7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07" y="325788"/>
            <a:ext cx="7125694" cy="44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93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2B5E3-CFC8-A771-A643-B3E27CD19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s. 85: EDTA og blyforgiftning</a:t>
            </a:r>
          </a:p>
        </p:txBody>
      </p:sp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878D9A3F-B7A0-A2FE-C1C6-EDB1BFE589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5235" y="1623752"/>
            <a:ext cx="6863098" cy="2358043"/>
          </a:xfrm>
        </p:spPr>
      </p:pic>
      <p:pic>
        <p:nvPicPr>
          <p:cNvPr id="13" name="Pladsholder til indhold 12">
            <a:extLst>
              <a:ext uri="{FF2B5EF4-FFF2-40B4-BE49-F238E27FC236}">
                <a16:creationId xmlns:a16="http://schemas.microsoft.com/office/drawing/2014/main" id="{C4BA1978-02FD-F0F2-BFBA-21B142A206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96063" y="2038638"/>
            <a:ext cx="4757737" cy="3925312"/>
          </a:xfr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3844B639-2E86-3B12-F5D6-880D4A063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6" y="4590438"/>
            <a:ext cx="6802039" cy="1054862"/>
          </a:xfrm>
          <a:prstGeom prst="rect">
            <a:avLst/>
          </a:prstGeom>
        </p:spPr>
      </p:pic>
      <p:sp>
        <p:nvSpPr>
          <p:cNvPr id="17" name="Tekstfelt 16">
            <a:extLst>
              <a:ext uri="{FF2B5EF4-FFF2-40B4-BE49-F238E27FC236}">
                <a16:creationId xmlns:a16="http://schemas.microsoft.com/office/drawing/2014/main" id="{B7FE78A5-FBC3-36B1-7B81-9BEB07A51D5B}"/>
              </a:ext>
            </a:extLst>
          </p:cNvPr>
          <p:cNvSpPr txBox="1"/>
          <p:nvPr/>
        </p:nvSpPr>
        <p:spPr>
          <a:xfrm>
            <a:off x="540327" y="4146867"/>
            <a:ext cx="132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Spørgsmål : </a:t>
            </a:r>
          </a:p>
        </p:txBody>
      </p:sp>
    </p:spTree>
    <p:extLst>
      <p:ext uri="{BB962C8B-B14F-4D97-AF65-F5344CB8AC3E}">
        <p14:creationId xmlns:p14="http://schemas.microsoft.com/office/powerpoint/2010/main" val="1157611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1E828-FA2A-CAA5-BC62-2DE7C4329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</p:spPr>
        <p:txBody>
          <a:bodyPr/>
          <a:lstStyle/>
          <a:p>
            <a:r>
              <a:rPr lang="da-DK" dirty="0"/>
              <a:t>Svar på eksempel med blyforgiftning: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A494511-D870-5950-4874-AC6504D884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38411"/>
            <a:ext cx="5966459" cy="4972050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069AD0BE-59D4-9E93-808B-437B306F478E}"/>
              </a:ext>
            </a:extLst>
          </p:cNvPr>
          <p:cNvSpPr txBox="1"/>
          <p:nvPr/>
        </p:nvSpPr>
        <p:spPr>
          <a:xfrm>
            <a:off x="6891251" y="4347556"/>
            <a:ext cx="2570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Husk! Vis mellemregning.</a:t>
            </a:r>
          </a:p>
        </p:txBody>
      </p:sp>
    </p:spTree>
    <p:extLst>
      <p:ext uri="{BB962C8B-B14F-4D97-AF65-F5344CB8AC3E}">
        <p14:creationId xmlns:p14="http://schemas.microsoft.com/office/powerpoint/2010/main" val="262814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D638BA8-BD78-9F86-9629-C818974A1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Ligevægt eller ej ? KK2 s. 86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EDF0191D-0807-037B-B7A2-864DC81295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4373" y="1623973"/>
            <a:ext cx="6878146" cy="3122594"/>
          </a:xfrm>
        </p:spPr>
      </p:pic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78E369E0-2A62-759A-F2F7-BE51C6D71D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451619" y="1825625"/>
            <a:ext cx="2207086" cy="4351338"/>
          </a:xfr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0C7F38C0-9E3C-3EA1-EBE8-7B0E2BA4C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72" y="4679906"/>
            <a:ext cx="6878147" cy="149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04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24A66B-4820-FA92-6525-743A0938B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602"/>
          </a:xfrm>
        </p:spPr>
        <p:txBody>
          <a:bodyPr/>
          <a:lstStyle/>
          <a:p>
            <a:r>
              <a:rPr lang="da-DK"/>
              <a:t>Sammenhæng </a:t>
            </a:r>
            <a:r>
              <a:rPr lang="da-DK" dirty="0"/>
              <a:t>mellem Y og K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F033955-D3A7-EAD3-B1BD-3CE81751F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7265" y="1625387"/>
            <a:ext cx="8330207" cy="4284962"/>
          </a:xfrm>
        </p:spPr>
      </p:pic>
    </p:spTree>
    <p:extLst>
      <p:ext uri="{BB962C8B-B14F-4D97-AF65-F5344CB8AC3E}">
        <p14:creationId xmlns:p14="http://schemas.microsoft.com/office/powerpoint/2010/main" val="1767953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51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Ligevægtslov og reaktionsbrøk</vt:lpstr>
      <vt:lpstr>Ligevægtslov og reaktionsbrøk: reaktionsbrøken ændres indtil Y=K</vt:lpstr>
      <vt:lpstr>Ligevægtslov og reaktionsbrøk-generelt</vt:lpstr>
      <vt:lpstr> </vt:lpstr>
      <vt:lpstr>PowerPoint-præsentation</vt:lpstr>
      <vt:lpstr>PowerPoint-præsentation</vt:lpstr>
      <vt:lpstr>Eksempel s. 85: EDTA og blyforgiftning</vt:lpstr>
      <vt:lpstr>Svar på eksempel med blyforgiftning:</vt:lpstr>
      <vt:lpstr>Ligevægt eller ej ? KK2 s. 86</vt:lpstr>
      <vt:lpstr>Sammenhæng mellem Y og K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Ligevægtslov og reaktionsbrøk</dc:title>
  <dc:creator>Hanne Busk</dc:creator>
  <cp:lastModifiedBy>Hanne Busk</cp:lastModifiedBy>
  <cp:revision>3</cp:revision>
  <dcterms:created xsi:type="dcterms:W3CDTF">2019-11-11T12:10:45Z</dcterms:created>
  <dcterms:modified xsi:type="dcterms:W3CDTF">2024-08-14T13:45:55Z</dcterms:modified>
</cp:coreProperties>
</file>