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643095-E2EF-88AA-FE06-B997E28D1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631F7C0-43FC-470B-83A8-AC3CC74D2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3836405-D783-87A8-88D5-C87810E0E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321584-8E65-17ED-85E0-65E1E2F3A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D0DCF9B-8CC1-5223-797E-26B10A6E6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5620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64490-E1E9-16AE-FF41-371891EAC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DE1DBA-F4F9-3AA9-D57E-07BF7A502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BC45D31-B86E-D47E-F5D1-BD7C9E9C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E7F8941-66E1-B329-37A0-0E42E6E4E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8EB26A-EB44-D0A1-4A58-4172CD1E4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0900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35896C-1B49-E555-ABA4-74E7E8632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0A5D09-DF07-F1E3-755B-E052A07AB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D08C17-9867-65B3-1A77-15468C221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288BF6C-0759-AF54-42A5-E4BCF2682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F69AAE-74AE-53CB-A820-F46D7D506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896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2559F-4560-1B41-2FCD-A2443BD4A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877F3A-7202-061A-0DBC-EC2C7EAAA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8F4545A-DFAE-0FAC-BAED-32A04F2AC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2BECBE9-CDBE-A4F0-EEDB-470A0895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4DA6B7A-FDBC-3133-51C9-E2A5057C2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3CEE003-AB49-ED99-D695-0B6A83540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6806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60EF96-A155-1403-8C41-15FD06BA0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574F500-D1EB-B0DB-7B98-02D0D4087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19626E6-415E-705A-8BF3-226A0FA85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B5F757E-62E3-20ED-3C22-5879825DA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A9245D9-2550-7EF8-65E1-595BC45859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E68175A-5D82-0245-0861-088EC129D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EC56A95-6DB6-00A9-584E-1E29F8580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90B30AC-2E0F-3A6B-9F62-391633B8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587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1336A3-8339-4927-5980-58AF17D9E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CD40F11-84A1-FB3D-8335-069EAA251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1EDE1F3-8282-199F-AA4D-C083B606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9165775-6D5F-24ED-32FC-B720F7C0C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691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1467EDA-E06B-D8EC-9509-B339FE9D6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81B0281-9160-E5DF-6B0B-548E78E27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E3A03B4-B98B-ECFB-5308-FA62227F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8708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F0B57D-F05A-57DD-F65C-988EACB4E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0B5E10-2EC8-637F-B9D0-9CE611970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D99BCB3-EDF0-B5B2-FAA5-29E27ADE3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A940B6-094D-57F2-8F75-AD2743C70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E679690-D1D5-DFC8-65AF-6F6ECE327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A10CA3-4BCC-FAEA-0A01-AAF4C4E5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2553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627DB-3674-7750-E0C2-C23613246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26FE7BF-4C81-7E8F-EE83-2832523417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687FBDC-0AF0-1610-F2B6-41BD9F069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005529D-2C62-E0EA-2733-9F03F8D43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F336AFB-E32B-2EEA-6FDD-C5B13124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2FD417F-E626-046D-82EC-6233A8229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8785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899D5-E1EE-4173-03D0-940B74428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569EAE2-2AE7-84A1-F54B-4B463AD56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56DDD1-CE6C-A536-01BB-30B8DC47B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6BED776-F705-D140-BBE0-3E94FF994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24A487-248D-E514-CA5D-3725080EA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313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3439D18-966B-4676-B41D-91AC8177B0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ADCF746-DC60-F5AD-DB0D-3D5144640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BC94A8-691F-7064-4AA5-296335FC2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0BA13F-1DF0-748B-681A-60A7B80B2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08E6275-DD42-CABD-C126-B0232B93A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7799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F6EDEF3-C3E9-6B21-CA62-443FD37D7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C367350-AA91-4644-9BF3-319EAFA44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8DA38F-4822-67E3-0D14-A05AD2CCC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59A6E-3B45-4EAC-8149-7820B50E6396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928E49-B7A3-9720-3A5D-2F5E509571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641C11E-A27D-04BB-C528-BC56C60B0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C4F67-9C0F-489B-9CF4-1474265448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866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066B807-035C-1011-9AAA-8C5AAF777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Matematik 2g indtil grundforløb er slut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C205B54-A8A9-0347-D8FF-BFFD19459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Afleveringer:</a:t>
            </a:r>
          </a:p>
          <a:p>
            <a:r>
              <a:rPr lang="da-DK" dirty="0"/>
              <a:t>Skriftlig dimension:</a:t>
            </a:r>
          </a:p>
          <a:p>
            <a:pPr marL="0" indent="0">
              <a:buNone/>
            </a:pPr>
            <a:r>
              <a:rPr lang="da-DK" dirty="0"/>
              <a:t>Se </a:t>
            </a:r>
            <a:r>
              <a:rPr lang="da-DK" dirty="0" err="1"/>
              <a:t>lectio</a:t>
            </a:r>
            <a:r>
              <a:rPr lang="da-DK" dirty="0"/>
              <a:t> ( 27/8, 3/9, 11/9, 2/10, 8/10)</a:t>
            </a:r>
          </a:p>
          <a:p>
            <a:r>
              <a:rPr lang="da-DK" dirty="0"/>
              <a:t>Emner:</a:t>
            </a:r>
          </a:p>
          <a:p>
            <a:r>
              <a:rPr lang="da-DK" dirty="0"/>
              <a:t>Ligningsløsning i hånden og med CAS, </a:t>
            </a:r>
          </a:p>
          <a:p>
            <a:r>
              <a:rPr lang="da-DK" dirty="0"/>
              <a:t>Lidt </a:t>
            </a:r>
            <a:r>
              <a:rPr lang="da-DK"/>
              <a:t>mere matematik om </a:t>
            </a:r>
            <a:r>
              <a:rPr lang="da-DK" dirty="0"/>
              <a:t>trekanter</a:t>
            </a:r>
          </a:p>
          <a:p>
            <a:r>
              <a:rPr lang="da-DK" dirty="0"/>
              <a:t>Plangeometri (parameterfremstilling, linjens ligning på normalform, cirklens ligning, distanceformel, skæring mellem linjer og cirkler  mm)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7480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59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Matematik 2g indtil grundforløb er slut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 2g indtil grundforløb er slut</dc:title>
  <dc:creator>Hanne Busk</dc:creator>
  <cp:lastModifiedBy>Hanne Busk</cp:lastModifiedBy>
  <cp:revision>1</cp:revision>
  <dcterms:created xsi:type="dcterms:W3CDTF">2024-08-14T16:37:49Z</dcterms:created>
  <dcterms:modified xsi:type="dcterms:W3CDTF">2024-08-14T16:43:45Z</dcterms:modified>
</cp:coreProperties>
</file>