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E5173-3682-1249-AE8E-2436DF1BA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75C8DF1-C903-C6DC-1FB7-6EAB2CEE7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62E63C-780B-E519-213C-D94E785C6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0AC527-C681-B929-2FD5-42C510DB5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D3A42D-846A-27D7-B718-C618CE0EA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6551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2E7424-2168-2C1B-0598-861DE9D56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ED41C2-DD67-EBA6-7E08-0E11E6D31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D95E3F-D3D4-1F3A-97B6-93A694A78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62CF71-7F4C-F0A4-5222-E27F16FCD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1A55AC-A5E8-300E-4ED1-15DFAE2B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0190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7AF0C8-8669-5BC7-C18F-FE0EED047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C2264DC-A852-BAA1-1E32-9E150D2D5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89DB888-5B07-31B9-8825-3B1366802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0E4AA6-2A8B-F79D-BACD-049FC6C5F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1B8FBF8-F73C-C88E-9327-4E877580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426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35B87-4367-342C-DE1E-1FD6C9673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B7C9F6-C719-AD03-D290-79D50FCAA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4C798E4-EB76-4DE2-F1DE-186CAEB1A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216A08A-A91F-AC63-E9A3-3424AD90B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D7B480-1DF0-D0A1-B854-DF77DB54F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253AD51-DFA8-CFF9-E537-CD767BC06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1670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C96A5-19AC-B1BA-E470-CB6709B7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36902F6-EEB3-2D08-C797-108AD3D17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EA4DAC7-6C62-1694-1864-E126A0FE5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7E09DF1-815E-840E-3FA4-612874FD2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299BF56-089D-01A4-8C46-9880CFE30E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88E5573-FCB5-8822-481C-C02EAA4EC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E177539-BA1E-490B-F946-1A3CD1852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52DDCDD-3CF1-D7D9-630A-BE768499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178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AEAEF3-3416-BCB0-4846-5BE6148C1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0231E8E-CB2D-8EE3-77E5-1F581B5C3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B535F30-253A-6028-0DFB-7B2BBD2D6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1BC4B35-F1E1-7431-D176-7D4A730A5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0899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B39AE35-42B1-7AD3-E57A-74C92503D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4EF7FF5-F3A3-F10F-C3C2-EBD0EB6A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0D98B07-0CEA-A00E-F3C2-CC0958B80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4553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BA4E67-51FC-E828-99D8-3AB64D0EF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B592B2-15B8-373A-4CE9-241D497F5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3E30728-877F-083B-9368-3AA2E340D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9F5A482-C436-FCBA-83C0-405E9FE38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C45B32F-D4F9-21BC-3D4A-3EC7E9690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0523F62-8E6F-048C-CB87-0DF73E8DC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3603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E89CA-3D03-2881-4997-BAD22318E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3E9A97B-6E01-4B00-4F4C-756A68317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6412D89-4E28-85CE-C0D0-78415BEEC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C84B2B2-41EB-1409-1ECD-25A951D0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EA35F7B-FA79-1D1D-17CF-F353E4F8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23858EA-49B1-AD8C-9789-EB0FABC34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067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EAF9C9-015F-3174-3C1C-305941954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255465-CD06-BAE3-A874-88F735D22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2FCB4B-88CA-F85D-13CB-BAC3A8805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FC8059-4277-FB18-98F7-C67133D81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71F5C3-2BFD-FBAD-DB5E-0DAF6CA0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809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A761E7B-2DB4-1C4F-3116-C72A52957D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8AEEBE0-F869-5B94-F8F1-9945EAF5F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6026E8-9A87-C8A3-71E8-65941A643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C6FC61-2863-DB9F-E137-F536C67B5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011CA4-4273-E789-A880-6CFDC5D02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1879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AEDA3C2-DBFC-9B58-643D-21F31EA18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9B7AD82-0762-42CD-AC6D-FFAAC3FE4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0DA722-CE35-4A22-CD99-69617D059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95ABB-4FB0-4CDD-BAC3-0E67ABBCFAD7}" type="datetimeFigureOut">
              <a:rPr lang="da-DK" smtClean="0"/>
              <a:t>03-11-2022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56226E-D535-BF77-24BF-4796C7D05C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488E7C-F0D7-66CE-693C-D0BB67DBB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64264-5FD3-4BAA-BF97-9A0F5588A8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210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65849E5-D1B0-72E8-98B6-0CF581294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Tangenter til cirklen-</a:t>
            </a:r>
            <a:r>
              <a:rPr lang="da-DK" dirty="0" err="1">
                <a:solidFill>
                  <a:schemeClr val="accent1"/>
                </a:solidFill>
              </a:rPr>
              <a:t>Matematicus</a:t>
            </a:r>
            <a:r>
              <a:rPr lang="da-DK" dirty="0">
                <a:solidFill>
                  <a:schemeClr val="accent1"/>
                </a:solidFill>
              </a:rPr>
              <a:t> s. 56-57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DD6EF5F2-1848-5D27-4472-8AF8D476C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9355408" cy="3064192"/>
          </a:xfrm>
        </p:spPr>
      </p:pic>
    </p:spTree>
    <p:extLst>
      <p:ext uri="{BB962C8B-B14F-4D97-AF65-F5344CB8AC3E}">
        <p14:creationId xmlns:p14="http://schemas.microsoft.com/office/powerpoint/2010/main" val="1605714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E3C54-367E-3C33-353B-75DB12D8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5515"/>
          </a:xfrm>
        </p:spPr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Bestemmelse af cirkeltangent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99FEE7-D32B-26EE-569C-FB57A745E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462D417-C07C-A840-7473-784289291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407" y="1595120"/>
            <a:ext cx="10516397" cy="41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15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71491-1932-07C9-D87A-3014B413A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5515"/>
          </a:xfrm>
        </p:spPr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Samme opgave i </a:t>
            </a:r>
            <a:r>
              <a:rPr lang="da-DK" dirty="0" err="1">
                <a:solidFill>
                  <a:schemeClr val="accent1"/>
                </a:solidFill>
              </a:rPr>
              <a:t>Geogebra</a:t>
            </a:r>
            <a:r>
              <a:rPr lang="da-DK" dirty="0">
                <a:solidFill>
                  <a:schemeClr val="accent1"/>
                </a:solidFill>
              </a:rPr>
              <a:t>-vi ser det passer.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924F464-99CD-6A5D-D43D-0BC5EBDC34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2880" y="1199498"/>
            <a:ext cx="7192619" cy="5018106"/>
          </a:xfrm>
        </p:spPr>
      </p:pic>
    </p:spTree>
    <p:extLst>
      <p:ext uri="{BB962C8B-B14F-4D97-AF65-F5344CB8AC3E}">
        <p14:creationId xmlns:p14="http://schemas.microsoft.com/office/powerpoint/2010/main" val="1158255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17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Tangenter til cirklen-Matematicus s. 56-57</vt:lpstr>
      <vt:lpstr>Bestemmelse af cirkeltangent</vt:lpstr>
      <vt:lpstr>Samme opgave i Geogebra-vi ser det passer.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Tangenter til cirklen-Matematicus s. 56-57</dc:title>
  <dc:creator>Hanne Busk</dc:creator>
  <cp:lastModifiedBy>Hanne Busk</cp:lastModifiedBy>
  <cp:revision>1</cp:revision>
  <dcterms:created xsi:type="dcterms:W3CDTF">2022-11-03T22:37:27Z</dcterms:created>
  <dcterms:modified xsi:type="dcterms:W3CDTF">2022-11-03T22:49:44Z</dcterms:modified>
</cp:coreProperties>
</file>