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2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CC9DB-E2FF-D087-845C-92010C2F5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2084DAE-BFFD-91AA-FFE8-2622A86FE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0AA3AB-D08B-1CC7-EF79-8EBD052D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9AAD17-638C-BA2E-24A7-BEB15E96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051B8C-C0F2-716B-7CE4-8C088DD2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97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E0B25-D82D-4C21-3421-0618D810A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4B0622-0E55-673F-91DB-D8C898A18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0A42BD-15F1-0DD9-CA06-F1697EDD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4FB8BB-DFE9-8129-20E2-E130859E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60C07B4-FB6E-CB05-D2FF-02131A335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080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C1455-7E31-9477-FBF1-4080C1D3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46E167-5914-924A-703C-38EC9F29C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96A946-E2D9-A965-6AB5-2F9C42D35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D533E4-DC49-4E78-0DE1-EEBA61282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4613E9-DF54-7F20-8F43-0D8EF8FE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9664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EA456-2809-7081-BF9D-849204024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8AD215-BD95-BA0B-D49D-121B9E64C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945A4F-6178-914C-DCB6-9C940044E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9C45E5A-2C71-D462-62BF-748456BD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A61C1E7-4718-ECFF-285D-A79F20D85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215724-5C7A-A904-73C4-58795CC5A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0024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F267FC-B705-480B-81B1-BA5EFC78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62C752-7253-700F-567B-1A05D9CC7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DABF71D-9D28-C02A-D8D1-E05F8C46C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A0EB6EC-47C7-46B4-88E8-7DAE3CD53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B1733A6-D7EC-153E-4A31-7A68DF101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A2DB8AB-ABC6-32CB-1DFC-BD163E4A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6AC9EF7-375C-BE85-B878-2C598E1F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0B5A0C9-E1E4-3B65-7BFA-2B0B59A9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1539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23D37-F46B-10AC-EFE6-546B4859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A25222-0822-57D9-6F82-BF592EF0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B37F9B9-2F90-A76C-2B6D-90EF7E96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4D2B59A-EEE1-18CA-977B-154288DF6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119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D547C6-89F6-1F08-B358-A91B7504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41F173A-4D92-C5BA-097C-A21F3C61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2F380BC-04AB-3D8E-E59C-A1ADE01D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547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A24AF-DFAA-505A-0427-FBE8DDD7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6D61AA-524E-C943-D9CB-38E8D698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E47A0D7-D19D-05C9-8914-D0F05DC7D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CC82DC-391A-0A53-9F8B-9DCC0E5E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E81020-A92B-1E80-9C9B-CA67A35CE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A1C3423-BDE2-C780-C1C3-E344F3D7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449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CBCE1B-C069-5529-C7CC-E2B5D883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9653990-D534-6D84-801A-319685491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FC3CEE-5985-9660-78C5-DC1151914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F86F5B-52C7-D049-9665-D162F8BC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E3C305-BD8A-E3ED-2B63-1841B6EB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79456B-DFE1-8AED-42A6-62AD20E43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976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8E69CD-2B8C-BF49-4B91-AA919D0D5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7B01218-89EC-A4B6-9B70-DD0F5ACDF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8E4371-2044-9E07-E488-70D0767D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F2E6E1-23F6-1EC8-77FE-00DF2DE0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9A18A2-D4D5-44F0-A11A-9249C6C98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36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397E1A8-D096-F34F-607F-B6EC26B2E6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89E4619-0EDE-6C1D-2A15-04CB53D8E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50C50B-41D4-B893-81DD-045C8051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5D11FD-7722-DB44-D1CB-CC85C070C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F9ADFE-E081-CD73-2F8E-B731887D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67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5E48024-DF1C-B507-DB69-9872F7EC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E379254-6D54-832F-9743-FB1CEC6BD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D99961-D15D-DB5B-9362-D6CA863CB7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55932-6F30-47FA-984D-1537410F846E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611D30-BD33-2C78-28CC-CE4909FE6A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E7261B-9AFB-3306-3014-C2C097296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20E5E-D699-4776-8133-EF3F1FAE14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349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ebmatematik.dk/lektioner/matematik-b/differentialregning/tretrinsregle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webmatematik.dk/lektioner/matematik-b/differentialregning/tretrinsregl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webmatematik.dk/lektioner/matematik-b/differentialregning/afledede-funktione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b6GJdEpqxGU&amp;t=33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htgG-wvJyM" TargetMode="External"/><Relationship Id="rId2" Type="http://schemas.openxmlformats.org/officeDocument/2006/relationships/hyperlink" Target="https://www.youtube.com/watch?v=wqXH3_DIqm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5DF74E-1049-137D-CA3E-274F379B8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199"/>
          </a:xfrm>
        </p:spPr>
        <p:txBody>
          <a:bodyPr>
            <a:normAutofit fontScale="90000"/>
          </a:bodyPr>
          <a:lstStyle/>
          <a:p>
            <a:r>
              <a:rPr lang="da-DK" dirty="0"/>
              <a:t>Tretrinsregel - </a:t>
            </a:r>
            <a:r>
              <a:rPr lang="da-DK" sz="2700" dirty="0">
                <a:hlinkClick r:id="rId2"/>
              </a:rPr>
              <a:t>https://www.webmatematik.dk/lektioner/matematik-b/differentialregning</a:t>
            </a:r>
            <a:r>
              <a:rPr lang="da-DK" sz="2700">
                <a:hlinkClick r:id="rId2"/>
              </a:rPr>
              <a:t>/tretrinsreglen</a:t>
            </a:r>
            <a:r>
              <a:rPr lang="da-DK" sz="2700"/>
              <a:t>    </a:t>
            </a:r>
            <a:br>
              <a:rPr lang="da-DK" sz="2700"/>
            </a:br>
            <a:endParaRPr lang="da-DK" sz="2700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6F9BA972-90B8-D4A1-F4C1-836D1874D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32530A81-58B1-6F2D-995A-CC3C71C9C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915" y="1690688"/>
            <a:ext cx="8564170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55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DDDBD5C-F21E-7E7E-0F9A-2A0A5BE3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>
            <a:normAutofit fontScale="90000"/>
          </a:bodyPr>
          <a:lstStyle/>
          <a:p>
            <a:r>
              <a:rPr lang="da-DK" dirty="0"/>
              <a:t>Tretrinsregel- uddrag fra webmatematik:</a:t>
            </a:r>
            <a:br>
              <a:rPr lang="da-DK" dirty="0"/>
            </a:br>
            <a:r>
              <a:rPr lang="da-DK" sz="2200" dirty="0">
                <a:hlinkClick r:id="rId2"/>
              </a:rPr>
              <a:t>https://www.webmatematik.dk/lektioner/matematik-b/differentialregning/tretrinsreglen</a:t>
            </a:r>
            <a:br>
              <a:rPr lang="da-DK" sz="2200" dirty="0"/>
            </a:br>
            <a:endParaRPr lang="da-DK" sz="2200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74335E26-67B1-2DE3-5F26-E87D82EC9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8949" y="1432560"/>
            <a:ext cx="9312121" cy="5060315"/>
          </a:xfrm>
        </p:spPr>
      </p:pic>
    </p:spTree>
    <p:extLst>
      <p:ext uri="{BB962C8B-B14F-4D97-AF65-F5344CB8AC3E}">
        <p14:creationId xmlns:p14="http://schemas.microsoft.com/office/powerpoint/2010/main" val="217628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91EE4-EDDD-B3AD-257A-63286C808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4395"/>
          </a:xfrm>
        </p:spPr>
        <p:txBody>
          <a:bodyPr>
            <a:normAutofit/>
          </a:bodyPr>
          <a:lstStyle/>
          <a:p>
            <a:r>
              <a:rPr lang="da-DK" dirty="0"/>
              <a:t>Tretrinsregel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4D636D8-5C6A-DC91-6D22-9994492F6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773" y="1135245"/>
            <a:ext cx="9272694" cy="5276674"/>
          </a:xfrm>
        </p:spPr>
      </p:pic>
    </p:spTree>
    <p:extLst>
      <p:ext uri="{BB962C8B-B14F-4D97-AF65-F5344CB8AC3E}">
        <p14:creationId xmlns:p14="http://schemas.microsoft.com/office/powerpoint/2010/main" val="135450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B4A886-06C4-2989-0B54-6AFC89D03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r>
              <a:rPr lang="da-DK" dirty="0"/>
              <a:t>Trin 3: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72ED580-C582-E9FC-6527-FF962532A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703" y="1027853"/>
            <a:ext cx="10655522" cy="5322147"/>
          </a:xfrm>
        </p:spPr>
      </p:pic>
    </p:spTree>
    <p:extLst>
      <p:ext uri="{BB962C8B-B14F-4D97-AF65-F5344CB8AC3E}">
        <p14:creationId xmlns:p14="http://schemas.microsoft.com/office/powerpoint/2010/main" val="381236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68D207-76E6-8DD2-CA90-0940E5C85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/>
          <a:lstStyle/>
          <a:p>
            <a:r>
              <a:rPr lang="da-DK" dirty="0"/>
              <a:t>Eksempel med </a:t>
            </a:r>
            <a:r>
              <a:rPr lang="da-DK" dirty="0" err="1"/>
              <a:t>xo</a:t>
            </a:r>
            <a:r>
              <a:rPr lang="da-DK" dirty="0"/>
              <a:t>= 0,5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F36C6AA-3DCC-FD71-943A-A85053A5F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845" y="1247552"/>
            <a:ext cx="11034590" cy="4797648"/>
          </a:xfrm>
        </p:spPr>
      </p:pic>
    </p:spTree>
    <p:extLst>
      <p:ext uri="{BB962C8B-B14F-4D97-AF65-F5344CB8AC3E}">
        <p14:creationId xmlns:p14="http://schemas.microsoft.com/office/powerpoint/2010/main" val="60321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A4C6E-1958-DDBF-F4D3-5C3CA71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8533"/>
          </a:xfrm>
        </p:spPr>
        <p:txBody>
          <a:bodyPr/>
          <a:lstStyle/>
          <a:p>
            <a:r>
              <a:rPr lang="da-DK" dirty="0"/>
              <a:t>Grafisk overblik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5A8003F-D4DA-7551-C9A3-B6E077264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177" y="1620982"/>
            <a:ext cx="6490689" cy="4806352"/>
          </a:xfrm>
        </p:spPr>
      </p:pic>
    </p:spTree>
    <p:extLst>
      <p:ext uri="{BB962C8B-B14F-4D97-AF65-F5344CB8AC3E}">
        <p14:creationId xmlns:p14="http://schemas.microsoft.com/office/powerpoint/2010/main" val="574605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57AD18-2DC9-A001-ADF6-AFE1B7C2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Afledede funktioner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4122F8-3BF4-A4C3-D1F6-E23C72F28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https://www.webmatematik.dk/lektioner/matematik-b/differentialregning/afledede-funktioner</a:t>
            </a:r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DBFA275-FDDD-A63F-F498-39859CC11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177" y="2790736"/>
            <a:ext cx="9617169" cy="140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6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F66116A-3891-32C6-D1FC-64812A03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2955"/>
          </a:xfrm>
        </p:spPr>
        <p:txBody>
          <a:bodyPr/>
          <a:lstStyle/>
          <a:p>
            <a:r>
              <a:rPr lang="da-DK" dirty="0"/>
              <a:t>Afledede funktioner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298CF33D-33B4-72B7-8F75-1C5A1B2FCD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71040" y="1034135"/>
            <a:ext cx="2777336" cy="5652280"/>
          </a:xfrm>
        </p:spPr>
      </p:pic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7426DC3A-3357-CE2C-E93C-7E5C5C514B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96023" y="1940452"/>
            <a:ext cx="2911109" cy="4752831"/>
          </a:xfr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238EBBB9-8935-4208-BD6D-2ABFC2301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1150" y="1130714"/>
            <a:ext cx="2257570" cy="88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11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AFF42F9-B28F-8DE4-0088-7E5F9D6C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2955"/>
          </a:xfrm>
        </p:spPr>
        <p:txBody>
          <a:bodyPr>
            <a:normAutofit fontScale="90000"/>
          </a:bodyPr>
          <a:lstStyle/>
          <a:p>
            <a:r>
              <a:rPr lang="da-DK" dirty="0"/>
              <a:t>Eksempler - </a:t>
            </a:r>
            <a:r>
              <a:rPr lang="da-DK" sz="2200" dirty="0">
                <a:hlinkClick r:id="rId2"/>
              </a:rPr>
              <a:t>https://www.youtube.com/watch?v=b6GJdEpqxGU&amp;t=33s</a:t>
            </a:r>
            <a:br>
              <a:rPr lang="da-DK" sz="2200" dirty="0"/>
            </a:br>
            <a:r>
              <a:rPr lang="da-DK" sz="2200" dirty="0"/>
              <a:t>Link til film på webmatematik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017AA00D-DFD4-4E3C-9429-E3967087FA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98880" y="1277829"/>
            <a:ext cx="4355253" cy="5318718"/>
          </a:xfrm>
        </p:spPr>
      </p:pic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93165836-6ABB-236A-8A70-A864E26D99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846099" y="1486246"/>
            <a:ext cx="4304115" cy="3034954"/>
          </a:xfrm>
        </p:spPr>
      </p:pic>
    </p:spTree>
    <p:extLst>
      <p:ext uri="{BB962C8B-B14F-4D97-AF65-F5344CB8AC3E}">
        <p14:creationId xmlns:p14="http://schemas.microsoft.com/office/powerpoint/2010/main" val="1134356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3DCDD-2146-E87B-098A-17330CD5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Beviser for andre af de simple funktioner: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1164CD-53C1-D51F-29A0-8C58516C5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Se filmene: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Ekstra: Her er </a:t>
            </a: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beviser af et par af de andre formler, som du kan se hvis du </a:t>
            </a:r>
            <a:r>
              <a:rPr lang="da-DK" sz="180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 ekstra tid.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solidFill>
                  <a:srgbClr val="4472C4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Film:</a:t>
            </a:r>
            <a:r>
              <a:rPr lang="da-DK" sz="1800" dirty="0">
                <a:solidFill>
                  <a:srgbClr val="4472C4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Differentialregning L4 - Differentialkvotient af 1/x - 3:18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https://www.youtube.com/watch?v=wqXH3_DIqmU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solidFill>
                  <a:srgbClr val="4472C4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Film:</a:t>
            </a:r>
            <a:r>
              <a:rPr lang="da-DK" sz="1800" dirty="0">
                <a:solidFill>
                  <a:srgbClr val="4472C4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Differentialregning L5 - Differentialkvotient af kvadratrod x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u="sng" dirty="0">
                <a:solidFill>
                  <a:srgbClr val="0563C1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https://www.youtube.com/watch?v=chtgG-wvJyM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5299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182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Schoolbook</vt:lpstr>
      <vt:lpstr>Office-tema</vt:lpstr>
      <vt:lpstr>Tretrinsregel - https://www.webmatematik.dk/lektioner/matematik-b/differentialregning/tretrinsreglen     </vt:lpstr>
      <vt:lpstr>Tretrinsregel- uddrag fra webmatematik: https://www.webmatematik.dk/lektioner/matematik-b/differentialregning/tretrinsreglen </vt:lpstr>
      <vt:lpstr>Tretrinsregel</vt:lpstr>
      <vt:lpstr>Trin 3:</vt:lpstr>
      <vt:lpstr>Eksempel med xo= 0,5</vt:lpstr>
      <vt:lpstr>Grafisk overblik</vt:lpstr>
      <vt:lpstr>Afledede funktioner</vt:lpstr>
      <vt:lpstr>Afledede funktioner</vt:lpstr>
      <vt:lpstr>Eksempler - https://www.youtube.com/watch?v=b6GJdEpqxGU&amp;t=33s Link til film på webmatematik</vt:lpstr>
      <vt:lpstr>Beviser for andre af de simple funktioner: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Tretrinsregel</dc:title>
  <dc:creator>Hanne Busk</dc:creator>
  <cp:lastModifiedBy>Hanne Busk</cp:lastModifiedBy>
  <cp:revision>4</cp:revision>
  <dcterms:created xsi:type="dcterms:W3CDTF">2023-02-10T11:54:55Z</dcterms:created>
  <dcterms:modified xsi:type="dcterms:W3CDTF">2025-02-18T12:05:45Z</dcterms:modified>
</cp:coreProperties>
</file>