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7" r:id="rId2"/>
    <p:sldId id="258" r:id="rId3"/>
    <p:sldId id="259" r:id="rId4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D6D99-9185-4582-8332-A0A6BFE94746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7ABA7-6A89-4516-9189-8AC6FE2095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0108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406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318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9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14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943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001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52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8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3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904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943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B81B5-A5A3-4C00-8202-9ED9C1F93675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9F1F7-13C3-47C9-81D1-F71E56B77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71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1219"/>
          </a:xfrm>
        </p:spPr>
        <p:txBody>
          <a:bodyPr/>
          <a:lstStyle/>
          <a:p>
            <a:r>
              <a:rPr lang="da-DK" dirty="0" err="1"/>
              <a:t>Fiecherprojektion</a:t>
            </a:r>
            <a:endParaRPr lang="da-DK" dirty="0"/>
          </a:p>
        </p:txBody>
      </p:sp>
      <p:pic>
        <p:nvPicPr>
          <p:cNvPr id="12" name="Pladsholder til indhold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700" y="3210560"/>
            <a:ext cx="10134600" cy="2840196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346344"/>
            <a:ext cx="7724775" cy="17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3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Fischer-projektion </a:t>
            </a:r>
            <a:r>
              <a:rPr lang="da-DK" dirty="0" err="1"/>
              <a:t>fructose</a:t>
            </a:r>
            <a:r>
              <a:rPr lang="da-DK" dirty="0"/>
              <a:t>/</a:t>
            </a:r>
            <a:r>
              <a:rPr lang="da-DK" dirty="0" err="1"/>
              <a:t>glucose</a:t>
            </a:r>
            <a:r>
              <a:rPr lang="da-DK" dirty="0"/>
              <a:t>  D/L-form</a:t>
            </a:r>
          </a:p>
        </p:txBody>
      </p:sp>
      <p:sp>
        <p:nvSpPr>
          <p:cNvPr id="15" name="Pladsholder til indhold 14"/>
          <p:cNvSpPr>
            <a:spLocks noGrp="1"/>
          </p:cNvSpPr>
          <p:nvPr>
            <p:ph sz="half" idx="2"/>
          </p:nvPr>
        </p:nvSpPr>
        <p:spPr>
          <a:xfrm>
            <a:off x="6172200" y="1605280"/>
            <a:ext cx="5181600" cy="4854419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16" name="Billed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00" y="1690688"/>
            <a:ext cx="4109720" cy="4562459"/>
          </a:xfrm>
          <a:prstGeom prst="rect">
            <a:avLst/>
          </a:prstGeom>
        </p:spPr>
      </p:pic>
      <p:sp>
        <p:nvSpPr>
          <p:cNvPr id="17" name="Pladsholder til indhold 16"/>
          <p:cNvSpPr>
            <a:spLocks noGrp="1"/>
          </p:cNvSpPr>
          <p:nvPr>
            <p:ph sz="half" idx="1"/>
          </p:nvPr>
        </p:nvSpPr>
        <p:spPr>
          <a:xfrm>
            <a:off x="838200" y="1605280"/>
            <a:ext cx="5181600" cy="4854419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18" name="Billed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034" y="1616788"/>
            <a:ext cx="3905446" cy="46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7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9788" y="436880"/>
            <a:ext cx="10515600" cy="1117600"/>
          </a:xfrm>
        </p:spPr>
        <p:txBody>
          <a:bodyPr>
            <a:noAutofit/>
          </a:bodyPr>
          <a:lstStyle/>
          <a:p>
            <a:r>
              <a:rPr lang="da-DK" sz="3600" b="1" dirty="0"/>
              <a:t>D/L-former og </a:t>
            </a:r>
            <a:r>
              <a:rPr lang="da-DK" sz="3600" b="1" dirty="0" err="1"/>
              <a:t>Ficherprojektion</a:t>
            </a:r>
            <a:br>
              <a:rPr lang="da-DK" sz="3600" dirty="0"/>
            </a:br>
            <a:r>
              <a:rPr lang="da-DK" sz="2400" dirty="0"/>
              <a:t>D= Dexter(højre) og L= </a:t>
            </a:r>
            <a:r>
              <a:rPr lang="da-DK" sz="2400" dirty="0" err="1"/>
              <a:t>lævus</a:t>
            </a:r>
            <a:r>
              <a:rPr lang="da-DK" sz="2400" dirty="0"/>
              <a:t> (venstre). For de naturligt forekommende aminosyrer sidder NH2 til venstre i en </a:t>
            </a:r>
            <a:r>
              <a:rPr lang="da-DK" sz="2400" dirty="0" err="1"/>
              <a:t>Ficherprojektion</a:t>
            </a:r>
            <a:r>
              <a:rPr lang="da-DK" sz="2400" dirty="0"/>
              <a:t>.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idx="1"/>
          </p:nvPr>
        </p:nvSpPr>
        <p:spPr>
          <a:xfrm>
            <a:off x="839788" y="1778001"/>
            <a:ext cx="5157787" cy="436879"/>
          </a:xfrm>
        </p:spPr>
        <p:txBody>
          <a:bodyPr/>
          <a:lstStyle/>
          <a:p>
            <a:r>
              <a:rPr lang="da-DK" dirty="0"/>
              <a:t>L-aminosyre</a:t>
            </a:r>
          </a:p>
        </p:txBody>
      </p:sp>
      <p:pic>
        <p:nvPicPr>
          <p:cNvPr id="2" name="Pladsholder til indhold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2400" y="2168495"/>
            <a:ext cx="3277947" cy="3807808"/>
          </a:xfrm>
          <a:prstGeom prst="rect">
            <a:avLst/>
          </a:prstGeom>
        </p:spPr>
      </p:pic>
      <p:sp>
        <p:nvSpPr>
          <p:cNvPr id="12" name="Pladsholder til tekst 11"/>
          <p:cNvSpPr>
            <a:spLocks noGrp="1"/>
          </p:cNvSpPr>
          <p:nvPr>
            <p:ph type="body" sz="quarter" idx="3"/>
          </p:nvPr>
        </p:nvSpPr>
        <p:spPr>
          <a:xfrm>
            <a:off x="6172200" y="1778002"/>
            <a:ext cx="5183188" cy="436878"/>
          </a:xfrm>
        </p:spPr>
        <p:txBody>
          <a:bodyPr>
            <a:normAutofit/>
          </a:bodyPr>
          <a:lstStyle/>
          <a:p>
            <a:r>
              <a:rPr lang="da-DK" dirty="0"/>
              <a:t>             D-aminosyre</a:t>
            </a:r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5969" y="2254250"/>
            <a:ext cx="329565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6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43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Fiecherprojektion</vt:lpstr>
      <vt:lpstr>Fischer-projektion fructose/glucose  D/L-form</vt:lpstr>
      <vt:lpstr>D/L-former og Ficherprojektion D= Dexter(højre) og L= lævus (venstre). For de naturligt forekommende aminosyrer sidder NH2 til venstre i en Ficherprojektion.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Hanne Busk</dc:creator>
  <cp:lastModifiedBy>Hanne Busk</cp:lastModifiedBy>
  <cp:revision>7</cp:revision>
  <cp:lastPrinted>2018-01-03T18:01:59Z</cp:lastPrinted>
  <dcterms:created xsi:type="dcterms:W3CDTF">2018-01-03T16:34:36Z</dcterms:created>
  <dcterms:modified xsi:type="dcterms:W3CDTF">2023-09-20T21:15:10Z</dcterms:modified>
</cp:coreProperties>
</file>