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6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571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190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892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4302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27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97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624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67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8561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150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48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0D2AB-28E8-4139-AC39-9DD5A27D51A8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6513F-9833-460A-AEA9-AF946CDA34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927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solidFill>
                  <a:schemeClr val="accent5"/>
                </a:solidFill>
              </a:rPr>
              <a:t>Ligningsløsning </a:t>
            </a:r>
            <a:r>
              <a:rPr lang="da-DK" sz="4000" dirty="0" err="1">
                <a:solidFill>
                  <a:schemeClr val="accent5"/>
                </a:solidFill>
              </a:rPr>
              <a:t>mathematicus</a:t>
            </a:r>
            <a:r>
              <a:rPr lang="da-DK" sz="4000">
                <a:solidFill>
                  <a:schemeClr val="accent5"/>
                </a:solidFill>
              </a:rPr>
              <a:t> Regning </a:t>
            </a:r>
            <a:r>
              <a:rPr lang="da-DK" sz="4000" dirty="0">
                <a:solidFill>
                  <a:schemeClr val="accent5"/>
                </a:solidFill>
              </a:rPr>
              <a:t>s.29-33</a:t>
            </a:r>
            <a:br>
              <a:rPr lang="da-DK" sz="4000" dirty="0">
                <a:solidFill>
                  <a:schemeClr val="accent5"/>
                </a:solidFill>
              </a:rPr>
            </a:br>
            <a:r>
              <a:rPr lang="da-DK" sz="4000" dirty="0">
                <a:solidFill>
                  <a:schemeClr val="accent5"/>
                </a:solidFill>
              </a:rPr>
              <a:t>(Identisk med Matematik i grundforløbet kap 4)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4521" y="2107636"/>
            <a:ext cx="9511840" cy="228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18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på simpel ligningsløsning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7323" y="1779370"/>
            <a:ext cx="7691892" cy="3660847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2632364" y="5874327"/>
            <a:ext cx="146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Dvs. så er x=4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4599709" y="6077527"/>
            <a:ext cx="6883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Man skal lige have x på venstre side og talværdien (svaret) på højre side.</a:t>
            </a:r>
          </a:p>
        </p:txBody>
      </p:sp>
    </p:spTree>
    <p:extLst>
      <p:ext uri="{BB962C8B-B14F-4D97-AF65-F5344CB8AC3E}">
        <p14:creationId xmlns:p14="http://schemas.microsoft.com/office/powerpoint/2010/main" val="187685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Parenteser ved ligningsløsning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51254"/>
            <a:ext cx="8956026" cy="3017909"/>
          </a:xfrm>
          <a:prstGeom prst="rect">
            <a:avLst/>
          </a:prstGeom>
        </p:spPr>
      </p:pic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08491" y="2595419"/>
            <a:ext cx="4576857" cy="16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0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Løs ligningerne nu på et stykke papir – vi samler op bagefter på tavlen.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Er du hurtigt færdig kan du lave </a:t>
            </a:r>
          </a:p>
          <a:p>
            <a:pPr marL="0" indent="0">
              <a:buNone/>
            </a:pPr>
            <a:r>
              <a:rPr lang="da-DK" dirty="0"/>
              <a:t>b, d og f.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1044" y="3129757"/>
            <a:ext cx="3097501" cy="2244748"/>
          </a:xfrm>
          <a:prstGeom prst="rect">
            <a:avLst/>
          </a:prstGeom>
        </p:spPr>
      </p:pic>
      <p:sp>
        <p:nvSpPr>
          <p:cNvPr id="11" name="Pladsholder til indhold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Alle regner a, c og e</a:t>
            </a:r>
          </a:p>
        </p:txBody>
      </p:sp>
      <p:pic>
        <p:nvPicPr>
          <p:cNvPr id="12" name="Pladsholder til indho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582" y="2565842"/>
            <a:ext cx="3098655" cy="2268890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5071" y="1023167"/>
            <a:ext cx="1666875" cy="73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4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Kvadratrødder og kvadrering af udtryk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231" y="1780815"/>
            <a:ext cx="7724775" cy="3905250"/>
          </a:xfrm>
          <a:prstGeom prst="rect">
            <a:avLst/>
          </a:prstGeom>
        </p:spPr>
      </p:pic>
      <p:cxnSp>
        <p:nvCxnSpPr>
          <p:cNvPr id="6" name="Lige pilforbindelse 5"/>
          <p:cNvCxnSpPr/>
          <p:nvPr/>
        </p:nvCxnSpPr>
        <p:spPr>
          <a:xfrm flipV="1">
            <a:off x="4064000" y="2854036"/>
            <a:ext cx="4950691" cy="1745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felt 6"/>
          <p:cNvSpPr txBox="1"/>
          <p:nvPr/>
        </p:nvSpPr>
        <p:spPr>
          <a:xfrm>
            <a:off x="9171709" y="2854036"/>
            <a:ext cx="28551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Man starter altid med </a:t>
            </a:r>
          </a:p>
          <a:p>
            <a:r>
              <a:rPr lang="da-DK" dirty="0"/>
              <a:t>at samle tal på den ene side </a:t>
            </a:r>
          </a:p>
          <a:p>
            <a:r>
              <a:rPr lang="da-DK" dirty="0"/>
              <a:t>og x på den anden side</a:t>
            </a:r>
          </a:p>
          <a:p>
            <a:r>
              <a:rPr lang="da-DK" dirty="0"/>
              <a:t>I sådan en type ligning.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975" y="4171337"/>
            <a:ext cx="3733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31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 gøre prøve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007" y="1441521"/>
            <a:ext cx="7524750" cy="22193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51" y="3738128"/>
            <a:ext cx="5534025" cy="400050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7546109" y="4442691"/>
            <a:ext cx="2789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Tjek om x= 2 er en løsning ?</a:t>
            </a:r>
          </a:p>
        </p:txBody>
      </p:sp>
    </p:spTree>
    <p:extLst>
      <p:ext uri="{BB962C8B-B14F-4D97-AF65-F5344CB8AC3E}">
        <p14:creationId xmlns:p14="http://schemas.microsoft.com/office/powerpoint/2010/main" val="902181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 med at bruge rødder og isolere 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a, b og c. DE næste er ekstra til de hurtige. Vi samler dem op.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521" y="2705893"/>
            <a:ext cx="5629032" cy="274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40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1688"/>
          </a:xfrm>
        </p:spPr>
        <p:txBody>
          <a:bodyPr/>
          <a:lstStyle/>
          <a:p>
            <a:r>
              <a:rPr lang="da-DK" dirty="0"/>
              <a:t>Nye metoder til ligningsløsning- nulreglen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503" y="1081376"/>
            <a:ext cx="772477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36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med nulregel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6698" y="1625600"/>
            <a:ext cx="8939760" cy="384860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494" y="671513"/>
            <a:ext cx="5061914" cy="88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90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eksempel mere med at bruge nulreglen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745" y="1930834"/>
            <a:ext cx="8064067" cy="39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2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 med nulreglen – regn så langt </a:t>
            </a:r>
            <a:r>
              <a:rPr lang="da-DK"/>
              <a:t>du kan 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654" y="1799720"/>
            <a:ext cx="4608945" cy="450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4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174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Ligningsløsning mathematicus Regning s.29-33 (Identisk med Matematik i grundforløbet kap 4)</vt:lpstr>
      <vt:lpstr>Eksempel på simpel ligningsløsning</vt:lpstr>
      <vt:lpstr>Parenteser ved ligningsløsning</vt:lpstr>
      <vt:lpstr>Løs ligningerne nu på et stykke papir – vi samler op bagefter på tavlen.</vt:lpstr>
      <vt:lpstr>Kvadratrødder og kvadrering af udtryk </vt:lpstr>
      <vt:lpstr>At gøre prøve</vt:lpstr>
      <vt:lpstr>Opgaver med at bruge rødder og isolere </vt:lpstr>
      <vt:lpstr>Nye metoder til ligningsløsning- nulreglen</vt:lpstr>
      <vt:lpstr>Eksempel med nulregel</vt:lpstr>
      <vt:lpstr>Et eksempel mere med at bruge nulreglen</vt:lpstr>
      <vt:lpstr>Opgaver med nulreglen – regn så langt du kan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Ligningsløsning mathematicus s.29-33</dc:title>
  <dc:creator>Hanne Busk</dc:creator>
  <cp:lastModifiedBy>Hanne Busk</cp:lastModifiedBy>
  <cp:revision>7</cp:revision>
  <dcterms:created xsi:type="dcterms:W3CDTF">2020-08-12T08:22:24Z</dcterms:created>
  <dcterms:modified xsi:type="dcterms:W3CDTF">2022-08-18T07:19:58Z</dcterms:modified>
</cp:coreProperties>
</file>