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4660"/>
  </p:normalViewPr>
  <p:slideViewPr>
    <p:cSldViewPr snapToGrid="0">
      <p:cViewPr varScale="1">
        <p:scale>
          <a:sx n="73" d="100"/>
          <a:sy n="73" d="100"/>
        </p:scale>
        <p:origin x="4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DB8775-2C3A-D4C5-7F47-E17E23878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FF8EFC9-3F1C-A150-08F4-82605EAFBE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DB72001-7EA7-22EE-E43A-647E66EDE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665AD-D90D-4D0A-8C57-2FA401B0BAA2}" type="datetimeFigureOut">
              <a:rPr lang="da-DK" smtClean="0"/>
              <a:t>07-05-2024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114C6F4-CE08-D6E0-7CDB-892CE5163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252728F-4D01-DE14-6B13-83AA3AFC6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463B-60C9-41C6-B2DC-B9EA16EC9DF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2131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4DAB0C-B5EC-580D-3EBE-A8F400D0D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2BB7ACE-0121-B8BB-F41B-9D3BE2E42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F575672-0614-2C89-0C48-F5FA024DF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665AD-D90D-4D0A-8C57-2FA401B0BAA2}" type="datetimeFigureOut">
              <a:rPr lang="da-DK" smtClean="0"/>
              <a:t>07-05-2024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FCCB9BB-72E8-26D5-B134-82C32A61D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6EF10D7-6972-1796-2A2B-4C0CBFBE5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463B-60C9-41C6-B2DC-B9EA16EC9DF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120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6A9789-3C17-F5CB-19A4-910F53D9D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62675C5-9F79-1554-01AC-725DE39BEA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7E5266-DC09-2094-C449-7D06B1879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665AD-D90D-4D0A-8C57-2FA401B0BAA2}" type="datetimeFigureOut">
              <a:rPr lang="da-DK" smtClean="0"/>
              <a:t>07-05-2024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C856B22-61C8-C97F-9643-24FDAAD5F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8B10484-511D-DA29-18A8-D902A0342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463B-60C9-41C6-B2DC-B9EA16EC9DF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9048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0C09A0-86AC-D272-A779-585CDDB8D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1108FCC-868E-F820-7691-F57D37CEBC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E1B1860-9E57-9C92-F8AF-3365594384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B19AC4E-FE76-B359-B6DE-595F9D3A0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665AD-D90D-4D0A-8C57-2FA401B0BAA2}" type="datetimeFigureOut">
              <a:rPr lang="da-DK" smtClean="0"/>
              <a:t>07-05-2024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6FC02B4-14A1-E164-2489-045089DFF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7B5247B-339E-7D90-7D4A-C8EAB5FB1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463B-60C9-41C6-B2DC-B9EA16EC9DF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0379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A4605E-9B9A-6FED-EE66-5FDE0A9DA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9AB70D5-01EC-2334-A392-1BBB55CE8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7D7707E-6AFA-6CE3-CBB5-C3FB95A47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9908625-E1D3-D599-08E1-8B6D0CC256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BAA30A9D-6BD9-F18B-1B39-80EBBE9FEB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1CE7F39-9A83-376B-E8EA-22CA0D425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665AD-D90D-4D0A-8C57-2FA401B0BAA2}" type="datetimeFigureOut">
              <a:rPr lang="da-DK" smtClean="0"/>
              <a:t>07-05-2024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932EC4BA-A434-AEBF-56EA-DF2BFBD65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A7634B9-EF31-6D74-917C-A9A6BB15A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463B-60C9-41C6-B2DC-B9EA16EC9DF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548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E61877-1F6C-1BD3-B2BA-C77330C11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1BFD079-C0C3-13CB-7359-C2E59BD0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665AD-D90D-4D0A-8C57-2FA401B0BAA2}" type="datetimeFigureOut">
              <a:rPr lang="da-DK" smtClean="0"/>
              <a:t>07-05-2024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29BEA52-C0D5-BDE7-714B-1D63D6DC3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85236B4-9D5C-1ADC-EAD4-8329D05A5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463B-60C9-41C6-B2DC-B9EA16EC9DF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3151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915CDD7-9B89-7F9D-E371-EA8357496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665AD-D90D-4D0A-8C57-2FA401B0BAA2}" type="datetimeFigureOut">
              <a:rPr lang="da-DK" smtClean="0"/>
              <a:t>07-05-2024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9B84AD4-72F7-F1B4-ACF8-5545E9D2A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6928E92-6793-B668-0313-3E6848781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463B-60C9-41C6-B2DC-B9EA16EC9DF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672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4A9FDE-DFF0-C4F2-00C7-532DA2136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CA1EC54-7F23-8D48-CD6B-24F70FA25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485E7F4-1EE8-A5D4-257C-4C3A6D300C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FA77548-2922-77E4-02FD-9462F183A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665AD-D90D-4D0A-8C57-2FA401B0BAA2}" type="datetimeFigureOut">
              <a:rPr lang="da-DK" smtClean="0"/>
              <a:t>07-05-2024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7EA6014-4DF9-67B1-B269-ECD34998B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1B6EF94-CC22-4EDA-4CE2-0ED4246CE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463B-60C9-41C6-B2DC-B9EA16EC9DF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4944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58A9B6-5218-1BBB-0863-6D2CE5C13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90475F9-4455-BF48-635B-252AD3A802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27D4D69-77ED-B9E8-A52D-065BD8D950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C70263B-32A1-0851-2270-D4488C9CD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665AD-D90D-4D0A-8C57-2FA401B0BAA2}" type="datetimeFigureOut">
              <a:rPr lang="da-DK" smtClean="0"/>
              <a:t>07-05-2024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6E31ACF-1D7C-CF4C-9BF9-A43FDC63D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3F2F42D-5B33-B2F7-C298-5DAC4393C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463B-60C9-41C6-B2DC-B9EA16EC9DF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0756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144B96-5BC3-54D4-9743-974972A10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4207609-3A3A-AD67-737E-6E598FCA7C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A95F09D-2375-4E26-CD9A-B9B652C7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665AD-D90D-4D0A-8C57-2FA401B0BAA2}" type="datetimeFigureOut">
              <a:rPr lang="da-DK" smtClean="0"/>
              <a:t>07-05-2024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5374C97-60D3-BCB9-199B-2BC518DB1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8D61FD3-E94C-A40A-2A1A-0C49DD2DE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463B-60C9-41C6-B2DC-B9EA16EC9DF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9726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E4D418C-519E-32A2-FF05-F4E9CDFB47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147AB00-D67C-8B13-27EA-FE4B7D3DCC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7E5B439-140F-47F9-5A46-D103FA52C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665AD-D90D-4D0A-8C57-2FA401B0BAA2}" type="datetimeFigureOut">
              <a:rPr lang="da-DK" smtClean="0"/>
              <a:t>07-05-2024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B765D30-C615-FAE4-1EC9-FB8F096B9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2E44BF2-C9F5-1EC7-7DBD-890E3B076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463B-60C9-41C6-B2DC-B9EA16EC9DF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307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56DCB26-1C7F-49D6-0091-F5DC22A4C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4EA9396-3F1D-48CD-BEDF-B36AB8A464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9B37F5A-AC77-BF2F-D356-F980353660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6665AD-D90D-4D0A-8C57-2FA401B0BAA2}" type="datetimeFigureOut">
              <a:rPr lang="da-DK" smtClean="0"/>
              <a:t>07-05-2024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42E848D-F0B0-519E-C099-BA23BEE6D6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0C3C1EA-6933-0439-F5CB-4D22BECCE4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02463B-60C9-41C6-B2DC-B9EA16EC9DF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8128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D33D96-ACAD-D2CF-F53A-5E13A62A7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Opgaver fra </a:t>
            </a:r>
            <a:r>
              <a:rPr lang="da-DK" dirty="0" err="1"/>
              <a:t>Matematicus</a:t>
            </a:r>
            <a:r>
              <a:rPr lang="da-DK" dirty="0"/>
              <a:t> om fordoblings- og halveringskonstant.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D071FE96-9C21-F0BF-E69E-DFD9E620F1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8308" y="1543914"/>
            <a:ext cx="9226606" cy="3172078"/>
          </a:xfrm>
        </p:spPr>
      </p:pic>
    </p:spTree>
    <p:extLst>
      <p:ext uri="{BB962C8B-B14F-4D97-AF65-F5344CB8AC3E}">
        <p14:creationId xmlns:p14="http://schemas.microsoft.com/office/powerpoint/2010/main" val="31907637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Office-tema</vt:lpstr>
      <vt:lpstr>Opgaver fra Matematicus om fordoblings- og halveringskonstant.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Opgaver fra Matematicus om fordoblings- og halveringskonstant.</dc:title>
  <dc:creator>Hanne Busk</dc:creator>
  <cp:lastModifiedBy>Hanne Busk</cp:lastModifiedBy>
  <cp:revision>2</cp:revision>
  <dcterms:created xsi:type="dcterms:W3CDTF">2024-05-03T12:18:27Z</dcterms:created>
  <dcterms:modified xsi:type="dcterms:W3CDTF">2024-05-07T09:19:19Z</dcterms:modified>
</cp:coreProperties>
</file>