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9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9334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1327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439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434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0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0127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0239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162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79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4738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751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4A1A6-B0D0-4964-A242-7AAB7C8FB71E}" type="datetimeFigureOut">
              <a:rPr lang="da-DK" smtClean="0"/>
              <a:t>05-09-2022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AC85B-FD63-48A1-A94A-42D22FAD69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15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embed/iLBZ_zbjyHE?autoplay=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 enhedsvektor til cosinus og sinus i en retvinklet trekant. </a:t>
            </a:r>
            <a:r>
              <a:rPr lang="da-DK" dirty="0" err="1"/>
              <a:t>Matematichus</a:t>
            </a:r>
            <a:r>
              <a:rPr lang="da-DK" dirty="0"/>
              <a:t> s. 32-34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821" y="1909618"/>
            <a:ext cx="3990975" cy="1952625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039" y="1938193"/>
            <a:ext cx="75819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381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8493" y="1690688"/>
            <a:ext cx="780097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1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4148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Film om </a:t>
            </a:r>
            <a:r>
              <a:rPr lang="da-DK" dirty="0" err="1">
                <a:solidFill>
                  <a:srgbClr val="0070C0"/>
                </a:solidFill>
              </a:rPr>
              <a:t>pythagoros</a:t>
            </a:r>
            <a:r>
              <a:rPr lang="da-DK" dirty="0">
                <a:solidFill>
                  <a:srgbClr val="0070C0"/>
                </a:solidFill>
              </a:rPr>
              <a:t> sætning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00687"/>
            <a:ext cx="10515600" cy="4351338"/>
          </a:xfrm>
        </p:spPr>
        <p:txBody>
          <a:bodyPr/>
          <a:lstStyle/>
          <a:p>
            <a:r>
              <a:rPr lang="da-DK" dirty="0">
                <a:hlinkClick r:id="rId2"/>
              </a:rPr>
              <a:t>https://www.youtube.com/embed/iLBZ_zbjyHE?autoplay=1</a:t>
            </a:r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Se filmen på linket og repeter din viden om </a:t>
            </a:r>
            <a:r>
              <a:rPr lang="da-DK" dirty="0" err="1"/>
              <a:t>pythagoros</a:t>
            </a:r>
            <a:r>
              <a:rPr lang="da-DK" dirty="0"/>
              <a:t> og viden om at finde sidelængder i en retvinklet trekant.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6364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95AE83-98FA-47A6-9994-EDED8EC43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Kobling mellem vektorer og trekanter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4B95F3-B770-4C04-8719-7E4FF06B0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 næste dias skal I læse og se om I kan forstå eksemplerne og matematikken. Så I skal prøve selv at sætte jer ind i den matematiske teori. Det kan være en god ide selv at tegne figurerne og på den måde bedre forstå. </a:t>
            </a:r>
          </a:p>
          <a:p>
            <a:r>
              <a:rPr lang="da-DK" dirty="0"/>
              <a:t>I skal gå sammen 2-3 i en gruppe og diskutere de forskellige dias med hinanden. </a:t>
            </a:r>
          </a:p>
          <a:p>
            <a:r>
              <a:rPr lang="da-DK" dirty="0"/>
              <a:t>Er det helt </a:t>
            </a:r>
            <a:r>
              <a:rPr lang="da-DK" dirty="0" err="1"/>
              <a:t>hokus</a:t>
            </a:r>
            <a:r>
              <a:rPr lang="da-DK" dirty="0"/>
              <a:t> /</a:t>
            </a:r>
            <a:r>
              <a:rPr lang="da-DK" dirty="0" err="1"/>
              <a:t>pokus</a:t>
            </a:r>
            <a:r>
              <a:rPr lang="da-DK" dirty="0"/>
              <a:t> så spørg nogle fra en anden gruppe om de vil hjælpe. </a:t>
            </a:r>
          </a:p>
          <a:p>
            <a:r>
              <a:rPr lang="da-DK" dirty="0"/>
              <a:t>Efter teorien kommer opgaver I skal løse og de har fokus på </a:t>
            </a:r>
            <a:r>
              <a:rPr lang="da-DK" dirty="0" err="1"/>
              <a:t>pythagoros</a:t>
            </a:r>
            <a:r>
              <a:rPr lang="da-DK" dirty="0"/>
              <a:t> og er til at regne på </a:t>
            </a:r>
            <a:r>
              <a:rPr lang="da-DK"/>
              <a:t>egen hånd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3661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958272" y="831273"/>
                <a:ext cx="10515600" cy="1086318"/>
              </a:xfrm>
            </p:spPr>
            <p:txBody>
              <a:bodyPr>
                <a:normAutofit fontScale="90000"/>
              </a:bodyPr>
              <a:lstStyle/>
              <a:p>
                <a:br>
                  <a:rPr lang="da-DK" dirty="0"/>
                </a:br>
                <a:r>
                  <a:rPr lang="da-DK" dirty="0"/>
                  <a:t>Fra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da-DK" b="0" dirty="0"/>
                  <a:t> til sinus og cosinus. </a:t>
                </a:r>
                <a:br>
                  <a:rPr lang="da-DK" b="0" dirty="0"/>
                </a:br>
                <a:r>
                  <a:rPr lang="da-DK" dirty="0"/>
                  <a:t>Fra vores  tidligere viden ved vi nu:</a:t>
                </a:r>
                <a:br>
                  <a:rPr lang="da-DK" dirty="0"/>
                </a:br>
                <a:br>
                  <a:rPr lang="da-DK" b="0" dirty="0"/>
                </a:br>
                <a:endParaRPr lang="da-DK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58272" y="831273"/>
                <a:ext cx="10515600" cy="1086318"/>
              </a:xfrm>
              <a:blipFill>
                <a:blip r:embed="rId2"/>
                <a:stretch>
                  <a:fillRect l="-2029" t="-45251" b="-335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272" y="1884776"/>
            <a:ext cx="9842611" cy="420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0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602"/>
          </a:xfrm>
        </p:spPr>
        <p:txBody>
          <a:bodyPr/>
          <a:lstStyle/>
          <a:p>
            <a:r>
              <a:rPr lang="da-DK" dirty="0"/>
              <a:t>Ud fra figuren ser vi at: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5082" y="1200728"/>
            <a:ext cx="8460481" cy="539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844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giver følgende sætning: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436" y="2213545"/>
            <a:ext cx="8953128" cy="243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917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Sammenhæng mellem hypotenuse og kateter og sin, cos og </a:t>
            </a:r>
            <a:r>
              <a:rPr lang="da-DK" dirty="0" err="1"/>
              <a:t>tan</a:t>
            </a:r>
            <a:r>
              <a:rPr lang="da-DK" dirty="0"/>
              <a:t>.</a:t>
            </a:r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06383"/>
            <a:ext cx="4057650" cy="3343275"/>
          </a:xfrm>
          <a:prstGeom prst="rect">
            <a:avLst/>
          </a:prstGeom>
        </p:spPr>
      </p:pic>
      <p:pic>
        <p:nvPicPr>
          <p:cNvPr id="10" name="Pladsholder til indhold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34623" y="2320420"/>
            <a:ext cx="7266513" cy="302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82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8802"/>
          </a:xfrm>
        </p:spPr>
        <p:txBody>
          <a:bodyPr/>
          <a:lstStyle/>
          <a:p>
            <a:r>
              <a:rPr lang="da-DK" dirty="0"/>
              <a:t>Eksempel: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9160" y="1123660"/>
            <a:ext cx="7134440" cy="507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31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AFEA7-9224-46E3-9779-86DB0476E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/>
          <a:lstStyle/>
          <a:p>
            <a:r>
              <a:rPr lang="da-DK" dirty="0"/>
              <a:t>Løs følgende opgaver: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52F0722D-5FDE-4645-A64D-47456701A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4425"/>
            <a:ext cx="5181600" cy="4702538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BD0E764C-AE79-4CC0-9F33-721C25F1A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88474"/>
            <a:ext cx="5181600" cy="4888489"/>
          </a:xfrm>
        </p:spPr>
        <p:txBody>
          <a:bodyPr/>
          <a:lstStyle/>
          <a:p>
            <a:r>
              <a:rPr lang="da-DK" dirty="0"/>
              <a:t>Tegn allerførst trekanten i opgave 4.8 og sæt de rigtige betegnelser på.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BF25C1E-D21D-4A51-834D-E655C85F5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74425"/>
            <a:ext cx="4272240" cy="470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67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F2D5C-5420-43E8-BE30-24D5BB569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C61528-F9A2-4F0E-9A69-4462C7E28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27675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227</Words>
  <Application>Microsoft Office PowerPoint</Application>
  <PresentationFormat>Widescreen</PresentationFormat>
  <Paragraphs>17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Office-tema</vt:lpstr>
      <vt:lpstr>Fra enhedsvektor til cosinus og sinus i en retvinklet trekant. Matematichus s. 32-34</vt:lpstr>
      <vt:lpstr>PowerPoint-præsentation</vt:lpstr>
      <vt:lpstr>Film om pythagoros sætning</vt:lpstr>
      <vt:lpstr>Kobling mellem vektorer og trekanter</vt:lpstr>
      <vt:lpstr> Fra c ⃗ til sinus og cosinus.  Fra vores  tidligere viden ved vi nu:  </vt:lpstr>
      <vt:lpstr>Ud fra figuren ser vi at: </vt:lpstr>
      <vt:lpstr>Det giver følgende sætning:</vt:lpstr>
      <vt:lpstr>Sammenhæng mellem hypotenuse og kateter og sin, cos og tan.</vt:lpstr>
      <vt:lpstr>Eksempel: </vt:lpstr>
      <vt:lpstr>Løs følgende opgaver:</vt:lpstr>
      <vt:lpstr>PowerPoint-præsentation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 enhedsvektor til cosinus og sinus i en retvinklet trekant. Matematichus s. 33-34</dc:title>
  <dc:creator>Hanne Busk</dc:creator>
  <cp:lastModifiedBy>Hanne Busk</cp:lastModifiedBy>
  <cp:revision>5</cp:revision>
  <dcterms:created xsi:type="dcterms:W3CDTF">2020-02-28T10:20:16Z</dcterms:created>
  <dcterms:modified xsi:type="dcterms:W3CDTF">2022-09-05T18:41:23Z</dcterms:modified>
</cp:coreProperties>
</file>