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8" r:id="rId3"/>
    <p:sldId id="270" r:id="rId4"/>
    <p:sldId id="273" r:id="rId5"/>
    <p:sldId id="260" r:id="rId6"/>
    <p:sldId id="261" r:id="rId7"/>
    <p:sldId id="271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ne Busk" initials="HB" lastIdx="1" clrIdx="0">
    <p:extLst>
      <p:ext uri="{19B8F6BF-5375-455C-9EA6-DF929625EA0E}">
        <p15:presenceInfo xmlns:p15="http://schemas.microsoft.com/office/powerpoint/2012/main" userId="S-1-5-21-2847583910-3640579788-1619064946-128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10-04-2024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7791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10-04-2024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8809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10-04-2024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1579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10-04-2024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8162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10-04-2024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4348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10-04-2024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2441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10-04-2024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3433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10-04-2024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0909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10-04-2024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0020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10-04-2024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4786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4CD9-0987-4A8A-BB63-DC9D435B1887}" type="datetimeFigureOut">
              <a:rPr lang="da-DK" smtClean="0"/>
              <a:t>10-04-2024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9227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64CD9-0987-4A8A-BB63-DC9D435B1887}" type="datetimeFigureOut">
              <a:rPr lang="da-DK" smtClean="0"/>
              <a:t>10-04-2024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C678D-C9F7-44C0-8A7C-C185B1EEDD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5685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93F3AF-4919-2ED8-8959-773075B76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4805"/>
            <a:ext cx="10515600" cy="1325563"/>
          </a:xfrm>
        </p:spPr>
        <p:txBody>
          <a:bodyPr/>
          <a:lstStyle/>
          <a:p>
            <a:r>
              <a:rPr lang="da-DK" sz="4400" b="1" dirty="0">
                <a:solidFill>
                  <a:schemeClr val="accent5"/>
                </a:solidFill>
              </a:rPr>
              <a:t>Eksponentiel vækst – et mere teoretisk eksempel fra </a:t>
            </a:r>
            <a:r>
              <a:rPr lang="da-DK" sz="4400" b="1" dirty="0" err="1">
                <a:solidFill>
                  <a:schemeClr val="accent5"/>
                </a:solidFill>
              </a:rPr>
              <a:t>matematicus</a:t>
            </a:r>
            <a:r>
              <a:rPr lang="da-DK" sz="4400" b="1" dirty="0">
                <a:solidFill>
                  <a:schemeClr val="accent5"/>
                </a:solidFill>
              </a:rPr>
              <a:t> s.24-25.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074E403-B09D-6765-D24C-611596F8A7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3600" dirty="0"/>
              <a:t>Præsentationen her nedenfor skal I gennemgå i grupper. I må gå ud på gangen og arbejde , men skal være tilbage på det tidspunkt vi aftaler. Personen der står først er gruppetov-holder og ansvarlig for at gruppe har data at fremlægge på klassen. I skal samtidig udfylde ”Arbejdsark 2- eksponentielle udviklinger vækst eksempel 3.3”.</a:t>
            </a:r>
          </a:p>
          <a:p>
            <a:pPr marL="0" indent="0">
              <a:buNone/>
            </a:pPr>
            <a:r>
              <a:rPr lang="da-DK" sz="3600" dirty="0"/>
              <a:t>Grupper – se næste slide.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29212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C01ED5-B9D4-0A40-E148-0D6F3F744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Grupper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6F51694-0A5C-ED28-A952-8F6E00F688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528DC889-0A02-390A-C7DE-DF696F3F7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1920" y="1508622"/>
            <a:ext cx="5336347" cy="4735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051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>
                <a:solidFill>
                  <a:schemeClr val="accent5"/>
                </a:solidFill>
              </a:rPr>
              <a:t>Eksponentiel vækst – et mere teoretisk eksempel</a:t>
            </a:r>
            <a:br>
              <a:rPr lang="da-DK" sz="4000" dirty="0">
                <a:solidFill>
                  <a:schemeClr val="accent5"/>
                </a:solidFill>
              </a:rPr>
            </a:br>
            <a:r>
              <a:rPr lang="da-DK" sz="4000" dirty="0">
                <a:solidFill>
                  <a:schemeClr val="accent5"/>
                </a:solidFill>
              </a:rPr>
              <a:t>Se uddybende arbejdsark i word-gruppearbejde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10979" y="1817673"/>
            <a:ext cx="7413492" cy="3867509"/>
          </a:xfrm>
          <a:prstGeom prst="rect">
            <a:avLst/>
          </a:prstGeom>
        </p:spPr>
      </p:pic>
      <p:pic>
        <p:nvPicPr>
          <p:cNvPr id="6" name="Pladsholder til indhold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863923" y="2042420"/>
            <a:ext cx="3617760" cy="2981204"/>
          </a:xfrm>
          <a:prstGeom prst="rect">
            <a:avLst/>
          </a:prstGeom>
        </p:spPr>
      </p:pic>
      <p:sp>
        <p:nvSpPr>
          <p:cNvPr id="3" name="Tekstfelt 2"/>
          <p:cNvSpPr txBox="1"/>
          <p:nvPr/>
        </p:nvSpPr>
        <p:spPr>
          <a:xfrm>
            <a:off x="5637475" y="2969812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61360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da-DK" dirty="0"/>
              <a:t>Lad os se på mellemregningen:</a:t>
            </a:r>
          </a:p>
        </p:txBody>
      </p:sp>
      <p:pic>
        <p:nvPicPr>
          <p:cNvPr id="9" name="Pladsholder til indhold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7545" y="1245179"/>
            <a:ext cx="6827451" cy="5247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506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Eksempel: a&gt;1 - Befolkningstilvækst 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3107" y="1848110"/>
            <a:ext cx="8684202" cy="1476981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108" y="3404393"/>
            <a:ext cx="7690024" cy="289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980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Eksempel: a&gt;1  Bakteriekultur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3137" y="2186781"/>
            <a:ext cx="7705725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086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Øvelse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1222" y="1690688"/>
            <a:ext cx="5777285" cy="410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24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800</TotalTime>
  <Words>112</Words>
  <Application>Microsoft Office PowerPoint</Application>
  <PresentationFormat>Widescreen</PresentationFormat>
  <Paragraphs>9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Eksponentiel vækst – et mere teoretisk eksempel fra matematicus s.24-25.</vt:lpstr>
      <vt:lpstr>Grupper</vt:lpstr>
      <vt:lpstr>Eksponentiel vækst – et mere teoretisk eksempel Se uddybende arbejdsark i word-gruppearbejde</vt:lpstr>
      <vt:lpstr>Lad os se på mellemregningen:</vt:lpstr>
      <vt:lpstr>Eksempel: a&gt;1 - Befolkningstilvækst </vt:lpstr>
      <vt:lpstr>Eksempel: a&gt;1  Bakteriekultur</vt:lpstr>
      <vt:lpstr>Øvelse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Eksponentielle funktioner –Mathematicus s. 21. Vi ved nu at følgende gælder:</dc:title>
  <dc:creator>Hanne Busk</dc:creator>
  <cp:lastModifiedBy>Hanne Busk</cp:lastModifiedBy>
  <cp:revision>33</cp:revision>
  <cp:lastPrinted>2020-03-25T11:53:04Z</cp:lastPrinted>
  <dcterms:created xsi:type="dcterms:W3CDTF">2020-03-24T16:55:55Z</dcterms:created>
  <dcterms:modified xsi:type="dcterms:W3CDTF">2024-04-10T08:51:57Z</dcterms:modified>
</cp:coreProperties>
</file>