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8" r:id="rId4"/>
    <p:sldId id="259" r:id="rId5"/>
    <p:sldId id="260" r:id="rId6"/>
    <p:sldId id="257" r:id="rId7"/>
    <p:sldId id="262" r:id="rId8"/>
    <p:sldId id="263" r:id="rId9"/>
    <p:sldId id="264" r:id="rId1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3" d="100"/>
          <a:sy n="63" d="100"/>
        </p:scale>
        <p:origin x="52" y="3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67A22B-C11F-9F18-8281-CEC5D43CB55D}"/>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D501FFC-D407-BE06-A6BE-3C5A5F3835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FD231930-5A92-749B-73EC-75A1BD4C53CA}"/>
              </a:ext>
            </a:extLst>
          </p:cNvPr>
          <p:cNvSpPr>
            <a:spLocks noGrp="1"/>
          </p:cNvSpPr>
          <p:nvPr>
            <p:ph type="dt" sz="half" idx="10"/>
          </p:nvPr>
        </p:nvSpPr>
        <p:spPr/>
        <p:txBody>
          <a:bodyPr/>
          <a:lstStyle/>
          <a:p>
            <a:fld id="{E13BDA85-52C1-4DC3-B0E9-51FD3C6BC9F2}" type="datetimeFigureOut">
              <a:rPr lang="da-DK" smtClean="0"/>
              <a:t>05-02-2025</a:t>
            </a:fld>
            <a:endParaRPr lang="da-DK"/>
          </a:p>
        </p:txBody>
      </p:sp>
      <p:sp>
        <p:nvSpPr>
          <p:cNvPr id="5" name="Pladsholder til sidefod 4">
            <a:extLst>
              <a:ext uri="{FF2B5EF4-FFF2-40B4-BE49-F238E27FC236}">
                <a16:creationId xmlns:a16="http://schemas.microsoft.com/office/drawing/2014/main" id="{C83D2B5D-C880-98FE-4924-C0FDB78C2A3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8113CB4-A2DC-405F-D61A-F650FD4DE802}"/>
              </a:ext>
            </a:extLst>
          </p:cNvPr>
          <p:cNvSpPr>
            <a:spLocks noGrp="1"/>
          </p:cNvSpPr>
          <p:nvPr>
            <p:ph type="sldNum" sz="quarter" idx="12"/>
          </p:nvPr>
        </p:nvSpPr>
        <p:spPr/>
        <p:txBody>
          <a:bodyPr/>
          <a:lstStyle/>
          <a:p>
            <a:fld id="{F841F236-E34B-4A97-81FE-33068D443004}" type="slidenum">
              <a:rPr lang="da-DK" smtClean="0"/>
              <a:t>‹nr.›</a:t>
            </a:fld>
            <a:endParaRPr lang="da-DK"/>
          </a:p>
        </p:txBody>
      </p:sp>
    </p:spTree>
    <p:extLst>
      <p:ext uri="{BB962C8B-B14F-4D97-AF65-F5344CB8AC3E}">
        <p14:creationId xmlns:p14="http://schemas.microsoft.com/office/powerpoint/2010/main" val="2101345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7680E8-8511-6C3A-5736-DADFB65C29D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B6EB8C0-A8D1-3370-76CC-DA2A8182BACE}"/>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0688A3E-C395-73A3-018B-974620C53594}"/>
              </a:ext>
            </a:extLst>
          </p:cNvPr>
          <p:cNvSpPr>
            <a:spLocks noGrp="1"/>
          </p:cNvSpPr>
          <p:nvPr>
            <p:ph type="dt" sz="half" idx="10"/>
          </p:nvPr>
        </p:nvSpPr>
        <p:spPr/>
        <p:txBody>
          <a:bodyPr/>
          <a:lstStyle/>
          <a:p>
            <a:fld id="{E13BDA85-52C1-4DC3-B0E9-51FD3C6BC9F2}" type="datetimeFigureOut">
              <a:rPr lang="da-DK" smtClean="0"/>
              <a:t>05-02-2025</a:t>
            </a:fld>
            <a:endParaRPr lang="da-DK"/>
          </a:p>
        </p:txBody>
      </p:sp>
      <p:sp>
        <p:nvSpPr>
          <p:cNvPr id="5" name="Pladsholder til sidefod 4">
            <a:extLst>
              <a:ext uri="{FF2B5EF4-FFF2-40B4-BE49-F238E27FC236}">
                <a16:creationId xmlns:a16="http://schemas.microsoft.com/office/drawing/2014/main" id="{6E6A5F78-00A3-03BF-009C-C9AB67CD1B8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F2A3E36-DA4F-0866-717C-550662601BCF}"/>
              </a:ext>
            </a:extLst>
          </p:cNvPr>
          <p:cNvSpPr>
            <a:spLocks noGrp="1"/>
          </p:cNvSpPr>
          <p:nvPr>
            <p:ph type="sldNum" sz="quarter" idx="12"/>
          </p:nvPr>
        </p:nvSpPr>
        <p:spPr/>
        <p:txBody>
          <a:bodyPr/>
          <a:lstStyle/>
          <a:p>
            <a:fld id="{F841F236-E34B-4A97-81FE-33068D443004}" type="slidenum">
              <a:rPr lang="da-DK" smtClean="0"/>
              <a:t>‹nr.›</a:t>
            </a:fld>
            <a:endParaRPr lang="da-DK"/>
          </a:p>
        </p:txBody>
      </p:sp>
    </p:spTree>
    <p:extLst>
      <p:ext uri="{BB962C8B-B14F-4D97-AF65-F5344CB8AC3E}">
        <p14:creationId xmlns:p14="http://schemas.microsoft.com/office/powerpoint/2010/main" val="570148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E6CB61-9199-9939-1B4B-5033D6C9C35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3DDAE4A-1B26-B9C3-2D33-AD211ECE63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A7CAACC8-A06B-4E7E-C3FF-055B320E2C48}"/>
              </a:ext>
            </a:extLst>
          </p:cNvPr>
          <p:cNvSpPr>
            <a:spLocks noGrp="1"/>
          </p:cNvSpPr>
          <p:nvPr>
            <p:ph type="dt" sz="half" idx="10"/>
          </p:nvPr>
        </p:nvSpPr>
        <p:spPr/>
        <p:txBody>
          <a:bodyPr/>
          <a:lstStyle/>
          <a:p>
            <a:fld id="{E13BDA85-52C1-4DC3-B0E9-51FD3C6BC9F2}" type="datetimeFigureOut">
              <a:rPr lang="da-DK" smtClean="0"/>
              <a:t>05-02-2025</a:t>
            </a:fld>
            <a:endParaRPr lang="da-DK"/>
          </a:p>
        </p:txBody>
      </p:sp>
      <p:sp>
        <p:nvSpPr>
          <p:cNvPr id="5" name="Pladsholder til sidefod 4">
            <a:extLst>
              <a:ext uri="{FF2B5EF4-FFF2-40B4-BE49-F238E27FC236}">
                <a16:creationId xmlns:a16="http://schemas.microsoft.com/office/drawing/2014/main" id="{267F23EB-057F-F2E7-ABF3-25B1F41A17B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D65C06A-9C40-D67B-53FD-D8C76A4D14BA}"/>
              </a:ext>
            </a:extLst>
          </p:cNvPr>
          <p:cNvSpPr>
            <a:spLocks noGrp="1"/>
          </p:cNvSpPr>
          <p:nvPr>
            <p:ph type="sldNum" sz="quarter" idx="12"/>
          </p:nvPr>
        </p:nvSpPr>
        <p:spPr/>
        <p:txBody>
          <a:bodyPr/>
          <a:lstStyle/>
          <a:p>
            <a:fld id="{F841F236-E34B-4A97-81FE-33068D443004}" type="slidenum">
              <a:rPr lang="da-DK" smtClean="0"/>
              <a:t>‹nr.›</a:t>
            </a:fld>
            <a:endParaRPr lang="da-DK"/>
          </a:p>
        </p:txBody>
      </p:sp>
    </p:spTree>
    <p:extLst>
      <p:ext uri="{BB962C8B-B14F-4D97-AF65-F5344CB8AC3E}">
        <p14:creationId xmlns:p14="http://schemas.microsoft.com/office/powerpoint/2010/main" val="4116429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D8473D-983A-5DAF-EE4C-BD795E9BA76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1DD2D4B-10BF-1389-84AB-24E5B927F849}"/>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719165F-4A61-E7F5-BAE8-CF27015FB85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B025B28F-8718-5C18-CB48-147B1845303D}"/>
              </a:ext>
            </a:extLst>
          </p:cNvPr>
          <p:cNvSpPr>
            <a:spLocks noGrp="1"/>
          </p:cNvSpPr>
          <p:nvPr>
            <p:ph type="dt" sz="half" idx="10"/>
          </p:nvPr>
        </p:nvSpPr>
        <p:spPr/>
        <p:txBody>
          <a:bodyPr/>
          <a:lstStyle/>
          <a:p>
            <a:fld id="{E13BDA85-52C1-4DC3-B0E9-51FD3C6BC9F2}" type="datetimeFigureOut">
              <a:rPr lang="da-DK" smtClean="0"/>
              <a:t>05-02-2025</a:t>
            </a:fld>
            <a:endParaRPr lang="da-DK"/>
          </a:p>
        </p:txBody>
      </p:sp>
      <p:sp>
        <p:nvSpPr>
          <p:cNvPr id="6" name="Pladsholder til sidefod 5">
            <a:extLst>
              <a:ext uri="{FF2B5EF4-FFF2-40B4-BE49-F238E27FC236}">
                <a16:creationId xmlns:a16="http://schemas.microsoft.com/office/drawing/2014/main" id="{51EF5DC8-2B47-7692-B44E-71F197A8FE1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A6C5A6F-F1DB-571D-5882-1816D01FC9D5}"/>
              </a:ext>
            </a:extLst>
          </p:cNvPr>
          <p:cNvSpPr>
            <a:spLocks noGrp="1"/>
          </p:cNvSpPr>
          <p:nvPr>
            <p:ph type="sldNum" sz="quarter" idx="12"/>
          </p:nvPr>
        </p:nvSpPr>
        <p:spPr/>
        <p:txBody>
          <a:bodyPr/>
          <a:lstStyle/>
          <a:p>
            <a:fld id="{F841F236-E34B-4A97-81FE-33068D443004}" type="slidenum">
              <a:rPr lang="da-DK" smtClean="0"/>
              <a:t>‹nr.›</a:t>
            </a:fld>
            <a:endParaRPr lang="da-DK"/>
          </a:p>
        </p:txBody>
      </p:sp>
    </p:spTree>
    <p:extLst>
      <p:ext uri="{BB962C8B-B14F-4D97-AF65-F5344CB8AC3E}">
        <p14:creationId xmlns:p14="http://schemas.microsoft.com/office/powerpoint/2010/main" val="3508472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6920DC-5AB8-3253-9F0E-A662B834B74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808E3A3-C479-547D-68BF-358213E6CD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C3D08D1-A598-3A45-50AF-71E10F32C4F8}"/>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D713EE4E-FEBF-902C-2FA1-9257613612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054EB90-AE93-C475-E45A-D6A1F79B099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CDC2905-9AC0-5806-DA16-69450CFBFD17}"/>
              </a:ext>
            </a:extLst>
          </p:cNvPr>
          <p:cNvSpPr>
            <a:spLocks noGrp="1"/>
          </p:cNvSpPr>
          <p:nvPr>
            <p:ph type="dt" sz="half" idx="10"/>
          </p:nvPr>
        </p:nvSpPr>
        <p:spPr/>
        <p:txBody>
          <a:bodyPr/>
          <a:lstStyle/>
          <a:p>
            <a:fld id="{E13BDA85-52C1-4DC3-B0E9-51FD3C6BC9F2}" type="datetimeFigureOut">
              <a:rPr lang="da-DK" smtClean="0"/>
              <a:t>05-02-2025</a:t>
            </a:fld>
            <a:endParaRPr lang="da-DK"/>
          </a:p>
        </p:txBody>
      </p:sp>
      <p:sp>
        <p:nvSpPr>
          <p:cNvPr id="8" name="Pladsholder til sidefod 7">
            <a:extLst>
              <a:ext uri="{FF2B5EF4-FFF2-40B4-BE49-F238E27FC236}">
                <a16:creationId xmlns:a16="http://schemas.microsoft.com/office/drawing/2014/main" id="{A6436F27-9D5C-368E-A7DC-0290E813A163}"/>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D7237B29-941B-2D00-D56B-C1280DE7BEE9}"/>
              </a:ext>
            </a:extLst>
          </p:cNvPr>
          <p:cNvSpPr>
            <a:spLocks noGrp="1"/>
          </p:cNvSpPr>
          <p:nvPr>
            <p:ph type="sldNum" sz="quarter" idx="12"/>
          </p:nvPr>
        </p:nvSpPr>
        <p:spPr/>
        <p:txBody>
          <a:bodyPr/>
          <a:lstStyle/>
          <a:p>
            <a:fld id="{F841F236-E34B-4A97-81FE-33068D443004}" type="slidenum">
              <a:rPr lang="da-DK" smtClean="0"/>
              <a:t>‹nr.›</a:t>
            </a:fld>
            <a:endParaRPr lang="da-DK"/>
          </a:p>
        </p:txBody>
      </p:sp>
    </p:spTree>
    <p:extLst>
      <p:ext uri="{BB962C8B-B14F-4D97-AF65-F5344CB8AC3E}">
        <p14:creationId xmlns:p14="http://schemas.microsoft.com/office/powerpoint/2010/main" val="3880268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DD479F-9264-193D-A117-C5AC3D9599F3}"/>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95F904C5-668F-5C70-248F-24A9A2BF6444}"/>
              </a:ext>
            </a:extLst>
          </p:cNvPr>
          <p:cNvSpPr>
            <a:spLocks noGrp="1"/>
          </p:cNvSpPr>
          <p:nvPr>
            <p:ph type="dt" sz="half" idx="10"/>
          </p:nvPr>
        </p:nvSpPr>
        <p:spPr/>
        <p:txBody>
          <a:bodyPr/>
          <a:lstStyle/>
          <a:p>
            <a:fld id="{E13BDA85-52C1-4DC3-B0E9-51FD3C6BC9F2}" type="datetimeFigureOut">
              <a:rPr lang="da-DK" smtClean="0"/>
              <a:t>05-02-2025</a:t>
            </a:fld>
            <a:endParaRPr lang="da-DK"/>
          </a:p>
        </p:txBody>
      </p:sp>
      <p:sp>
        <p:nvSpPr>
          <p:cNvPr id="4" name="Pladsholder til sidefod 3">
            <a:extLst>
              <a:ext uri="{FF2B5EF4-FFF2-40B4-BE49-F238E27FC236}">
                <a16:creationId xmlns:a16="http://schemas.microsoft.com/office/drawing/2014/main" id="{4CB726C0-BCDE-4886-8786-73174B5CDF7A}"/>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70632BC-5E85-E31E-C99F-1527DA6D83BA}"/>
              </a:ext>
            </a:extLst>
          </p:cNvPr>
          <p:cNvSpPr>
            <a:spLocks noGrp="1"/>
          </p:cNvSpPr>
          <p:nvPr>
            <p:ph type="sldNum" sz="quarter" idx="12"/>
          </p:nvPr>
        </p:nvSpPr>
        <p:spPr/>
        <p:txBody>
          <a:bodyPr/>
          <a:lstStyle/>
          <a:p>
            <a:fld id="{F841F236-E34B-4A97-81FE-33068D443004}" type="slidenum">
              <a:rPr lang="da-DK" smtClean="0"/>
              <a:t>‹nr.›</a:t>
            </a:fld>
            <a:endParaRPr lang="da-DK"/>
          </a:p>
        </p:txBody>
      </p:sp>
    </p:spTree>
    <p:extLst>
      <p:ext uri="{BB962C8B-B14F-4D97-AF65-F5344CB8AC3E}">
        <p14:creationId xmlns:p14="http://schemas.microsoft.com/office/powerpoint/2010/main" val="1792733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608EABF-3E85-6B5C-8E16-E1FA7CA2B207}"/>
              </a:ext>
            </a:extLst>
          </p:cNvPr>
          <p:cNvSpPr>
            <a:spLocks noGrp="1"/>
          </p:cNvSpPr>
          <p:nvPr>
            <p:ph type="dt" sz="half" idx="10"/>
          </p:nvPr>
        </p:nvSpPr>
        <p:spPr/>
        <p:txBody>
          <a:bodyPr/>
          <a:lstStyle/>
          <a:p>
            <a:fld id="{E13BDA85-52C1-4DC3-B0E9-51FD3C6BC9F2}" type="datetimeFigureOut">
              <a:rPr lang="da-DK" smtClean="0"/>
              <a:t>05-02-2025</a:t>
            </a:fld>
            <a:endParaRPr lang="da-DK"/>
          </a:p>
        </p:txBody>
      </p:sp>
      <p:sp>
        <p:nvSpPr>
          <p:cNvPr id="3" name="Pladsholder til sidefod 2">
            <a:extLst>
              <a:ext uri="{FF2B5EF4-FFF2-40B4-BE49-F238E27FC236}">
                <a16:creationId xmlns:a16="http://schemas.microsoft.com/office/drawing/2014/main" id="{F2C1350E-BCE1-C06B-4F21-EB041BE9345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63CFAD8-B455-1E5E-6653-3F0864C42907}"/>
              </a:ext>
            </a:extLst>
          </p:cNvPr>
          <p:cNvSpPr>
            <a:spLocks noGrp="1"/>
          </p:cNvSpPr>
          <p:nvPr>
            <p:ph type="sldNum" sz="quarter" idx="12"/>
          </p:nvPr>
        </p:nvSpPr>
        <p:spPr/>
        <p:txBody>
          <a:bodyPr/>
          <a:lstStyle/>
          <a:p>
            <a:fld id="{F841F236-E34B-4A97-81FE-33068D443004}" type="slidenum">
              <a:rPr lang="da-DK" smtClean="0"/>
              <a:t>‹nr.›</a:t>
            </a:fld>
            <a:endParaRPr lang="da-DK"/>
          </a:p>
        </p:txBody>
      </p:sp>
    </p:spTree>
    <p:extLst>
      <p:ext uri="{BB962C8B-B14F-4D97-AF65-F5344CB8AC3E}">
        <p14:creationId xmlns:p14="http://schemas.microsoft.com/office/powerpoint/2010/main" val="350630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EA19DC-EACF-5549-A412-FC41E7DF647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D445757-26EC-2FC0-11F5-5BCF5BEBB7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F465E0E6-7644-8D20-3F8B-89C22C61AE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C1E1AE4-B17E-DE36-0D66-66D132FBFF20}"/>
              </a:ext>
            </a:extLst>
          </p:cNvPr>
          <p:cNvSpPr>
            <a:spLocks noGrp="1"/>
          </p:cNvSpPr>
          <p:nvPr>
            <p:ph type="dt" sz="half" idx="10"/>
          </p:nvPr>
        </p:nvSpPr>
        <p:spPr/>
        <p:txBody>
          <a:bodyPr/>
          <a:lstStyle/>
          <a:p>
            <a:fld id="{E13BDA85-52C1-4DC3-B0E9-51FD3C6BC9F2}" type="datetimeFigureOut">
              <a:rPr lang="da-DK" smtClean="0"/>
              <a:t>05-02-2025</a:t>
            </a:fld>
            <a:endParaRPr lang="da-DK"/>
          </a:p>
        </p:txBody>
      </p:sp>
      <p:sp>
        <p:nvSpPr>
          <p:cNvPr id="6" name="Pladsholder til sidefod 5">
            <a:extLst>
              <a:ext uri="{FF2B5EF4-FFF2-40B4-BE49-F238E27FC236}">
                <a16:creationId xmlns:a16="http://schemas.microsoft.com/office/drawing/2014/main" id="{F8BD1195-1B05-A32E-B36D-3C22565FC96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28646D2-B0AC-86AE-EF5E-BFC1FC3A2BC6}"/>
              </a:ext>
            </a:extLst>
          </p:cNvPr>
          <p:cNvSpPr>
            <a:spLocks noGrp="1"/>
          </p:cNvSpPr>
          <p:nvPr>
            <p:ph type="sldNum" sz="quarter" idx="12"/>
          </p:nvPr>
        </p:nvSpPr>
        <p:spPr/>
        <p:txBody>
          <a:bodyPr/>
          <a:lstStyle/>
          <a:p>
            <a:fld id="{F841F236-E34B-4A97-81FE-33068D443004}" type="slidenum">
              <a:rPr lang="da-DK" smtClean="0"/>
              <a:t>‹nr.›</a:t>
            </a:fld>
            <a:endParaRPr lang="da-DK"/>
          </a:p>
        </p:txBody>
      </p:sp>
    </p:spTree>
    <p:extLst>
      <p:ext uri="{BB962C8B-B14F-4D97-AF65-F5344CB8AC3E}">
        <p14:creationId xmlns:p14="http://schemas.microsoft.com/office/powerpoint/2010/main" val="2677732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7FB3E3-1510-6C94-E64F-FDEC1FEAC21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C644A86-57A5-4699-BF7C-CAC87EA2A6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07B412B-53A8-2B42-2BA3-D5C7563106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9DB5BFB-606D-559A-B17E-D3DA876C0C6C}"/>
              </a:ext>
            </a:extLst>
          </p:cNvPr>
          <p:cNvSpPr>
            <a:spLocks noGrp="1"/>
          </p:cNvSpPr>
          <p:nvPr>
            <p:ph type="dt" sz="half" idx="10"/>
          </p:nvPr>
        </p:nvSpPr>
        <p:spPr/>
        <p:txBody>
          <a:bodyPr/>
          <a:lstStyle/>
          <a:p>
            <a:fld id="{E13BDA85-52C1-4DC3-B0E9-51FD3C6BC9F2}" type="datetimeFigureOut">
              <a:rPr lang="da-DK" smtClean="0"/>
              <a:t>05-02-2025</a:t>
            </a:fld>
            <a:endParaRPr lang="da-DK"/>
          </a:p>
        </p:txBody>
      </p:sp>
      <p:sp>
        <p:nvSpPr>
          <p:cNvPr id="6" name="Pladsholder til sidefod 5">
            <a:extLst>
              <a:ext uri="{FF2B5EF4-FFF2-40B4-BE49-F238E27FC236}">
                <a16:creationId xmlns:a16="http://schemas.microsoft.com/office/drawing/2014/main" id="{C8B1D5EE-14E5-7499-562B-5892211F9AA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C3C8616-50FF-2C97-9AC9-E4464850DE8E}"/>
              </a:ext>
            </a:extLst>
          </p:cNvPr>
          <p:cNvSpPr>
            <a:spLocks noGrp="1"/>
          </p:cNvSpPr>
          <p:nvPr>
            <p:ph type="sldNum" sz="quarter" idx="12"/>
          </p:nvPr>
        </p:nvSpPr>
        <p:spPr/>
        <p:txBody>
          <a:bodyPr/>
          <a:lstStyle/>
          <a:p>
            <a:fld id="{F841F236-E34B-4A97-81FE-33068D443004}" type="slidenum">
              <a:rPr lang="da-DK" smtClean="0"/>
              <a:t>‹nr.›</a:t>
            </a:fld>
            <a:endParaRPr lang="da-DK"/>
          </a:p>
        </p:txBody>
      </p:sp>
    </p:spTree>
    <p:extLst>
      <p:ext uri="{BB962C8B-B14F-4D97-AF65-F5344CB8AC3E}">
        <p14:creationId xmlns:p14="http://schemas.microsoft.com/office/powerpoint/2010/main" val="1628594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A7D41-68D3-02C5-6AED-B442132B4DD6}"/>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2438566-2D51-FF39-6A87-BB1B095184EB}"/>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0D32822-7A4F-FC20-C4C6-0C59AB55097E}"/>
              </a:ext>
            </a:extLst>
          </p:cNvPr>
          <p:cNvSpPr>
            <a:spLocks noGrp="1"/>
          </p:cNvSpPr>
          <p:nvPr>
            <p:ph type="dt" sz="half" idx="10"/>
          </p:nvPr>
        </p:nvSpPr>
        <p:spPr/>
        <p:txBody>
          <a:bodyPr/>
          <a:lstStyle/>
          <a:p>
            <a:fld id="{E13BDA85-52C1-4DC3-B0E9-51FD3C6BC9F2}" type="datetimeFigureOut">
              <a:rPr lang="da-DK" smtClean="0"/>
              <a:t>05-02-2025</a:t>
            </a:fld>
            <a:endParaRPr lang="da-DK"/>
          </a:p>
        </p:txBody>
      </p:sp>
      <p:sp>
        <p:nvSpPr>
          <p:cNvPr id="5" name="Pladsholder til sidefod 4">
            <a:extLst>
              <a:ext uri="{FF2B5EF4-FFF2-40B4-BE49-F238E27FC236}">
                <a16:creationId xmlns:a16="http://schemas.microsoft.com/office/drawing/2014/main" id="{E19518D2-A0B6-999D-C8A3-C9DEBCEF7F7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4380A5A-0307-171D-88EF-162B8FABA9C9}"/>
              </a:ext>
            </a:extLst>
          </p:cNvPr>
          <p:cNvSpPr>
            <a:spLocks noGrp="1"/>
          </p:cNvSpPr>
          <p:nvPr>
            <p:ph type="sldNum" sz="quarter" idx="12"/>
          </p:nvPr>
        </p:nvSpPr>
        <p:spPr/>
        <p:txBody>
          <a:bodyPr/>
          <a:lstStyle/>
          <a:p>
            <a:fld id="{F841F236-E34B-4A97-81FE-33068D443004}" type="slidenum">
              <a:rPr lang="da-DK" smtClean="0"/>
              <a:t>‹nr.›</a:t>
            </a:fld>
            <a:endParaRPr lang="da-DK"/>
          </a:p>
        </p:txBody>
      </p:sp>
    </p:spTree>
    <p:extLst>
      <p:ext uri="{BB962C8B-B14F-4D97-AF65-F5344CB8AC3E}">
        <p14:creationId xmlns:p14="http://schemas.microsoft.com/office/powerpoint/2010/main" val="3013512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FA42EDF-9150-F355-854B-38E9FE2FECE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20DFA6E2-9F55-C596-8358-79CE750AAE5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606A418-3375-2B0C-1D82-E1FE0E994BEA}"/>
              </a:ext>
            </a:extLst>
          </p:cNvPr>
          <p:cNvSpPr>
            <a:spLocks noGrp="1"/>
          </p:cNvSpPr>
          <p:nvPr>
            <p:ph type="dt" sz="half" idx="10"/>
          </p:nvPr>
        </p:nvSpPr>
        <p:spPr/>
        <p:txBody>
          <a:bodyPr/>
          <a:lstStyle/>
          <a:p>
            <a:fld id="{E13BDA85-52C1-4DC3-B0E9-51FD3C6BC9F2}" type="datetimeFigureOut">
              <a:rPr lang="da-DK" smtClean="0"/>
              <a:t>05-02-2025</a:t>
            </a:fld>
            <a:endParaRPr lang="da-DK"/>
          </a:p>
        </p:txBody>
      </p:sp>
      <p:sp>
        <p:nvSpPr>
          <p:cNvPr id="5" name="Pladsholder til sidefod 4">
            <a:extLst>
              <a:ext uri="{FF2B5EF4-FFF2-40B4-BE49-F238E27FC236}">
                <a16:creationId xmlns:a16="http://schemas.microsoft.com/office/drawing/2014/main" id="{5417E10D-CE07-61B7-D5A0-9CB58B43D8B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17AE06F-F60C-EEDA-618A-EE55B5BD107E}"/>
              </a:ext>
            </a:extLst>
          </p:cNvPr>
          <p:cNvSpPr>
            <a:spLocks noGrp="1"/>
          </p:cNvSpPr>
          <p:nvPr>
            <p:ph type="sldNum" sz="quarter" idx="12"/>
          </p:nvPr>
        </p:nvSpPr>
        <p:spPr/>
        <p:txBody>
          <a:bodyPr/>
          <a:lstStyle/>
          <a:p>
            <a:fld id="{F841F236-E34B-4A97-81FE-33068D443004}" type="slidenum">
              <a:rPr lang="da-DK" smtClean="0"/>
              <a:t>‹nr.›</a:t>
            </a:fld>
            <a:endParaRPr lang="da-DK"/>
          </a:p>
        </p:txBody>
      </p:sp>
    </p:spTree>
    <p:extLst>
      <p:ext uri="{BB962C8B-B14F-4D97-AF65-F5344CB8AC3E}">
        <p14:creationId xmlns:p14="http://schemas.microsoft.com/office/powerpoint/2010/main" val="849756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B68342C0-F3E6-8027-D1C5-B564075D9F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3556474-DAA3-E4AD-B485-ED5E395C7A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4FEDC64-EE6E-C091-1F81-FB44BA4B5D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BDA85-52C1-4DC3-B0E9-51FD3C6BC9F2}" type="datetimeFigureOut">
              <a:rPr lang="da-DK" smtClean="0"/>
              <a:t>05-02-2025</a:t>
            </a:fld>
            <a:endParaRPr lang="da-DK"/>
          </a:p>
        </p:txBody>
      </p:sp>
      <p:sp>
        <p:nvSpPr>
          <p:cNvPr id="5" name="Pladsholder til sidefod 4">
            <a:extLst>
              <a:ext uri="{FF2B5EF4-FFF2-40B4-BE49-F238E27FC236}">
                <a16:creationId xmlns:a16="http://schemas.microsoft.com/office/drawing/2014/main" id="{2DC68C09-D22E-1B7C-B110-A2F9D36356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5441DEF0-7D56-832D-6974-2FCFEE1C40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1F236-E34B-4A97-81FE-33068D443004}" type="slidenum">
              <a:rPr lang="da-DK" smtClean="0"/>
              <a:t>‹nr.›</a:t>
            </a:fld>
            <a:endParaRPr lang="da-DK"/>
          </a:p>
        </p:txBody>
      </p:sp>
    </p:spTree>
    <p:extLst>
      <p:ext uri="{BB962C8B-B14F-4D97-AF65-F5344CB8AC3E}">
        <p14:creationId xmlns:p14="http://schemas.microsoft.com/office/powerpoint/2010/main" val="3677431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drive.google.com/drive/folders/1t6SsM4HTapBwBFBn9-NkuFKYEVKrn9rD"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webmatematik.dk/lektioner/matematik-b/differentialregning/differenskvotient-og-differentialkvotient" TargetMode="External"/><Relationship Id="rId2" Type="http://schemas.openxmlformats.org/officeDocument/2006/relationships/hyperlink" Target="https://www.youtube.com/watch?v=l60HVxNDKC8"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A7785C5-7FB9-5762-0215-131501D8FB70}"/>
              </a:ext>
            </a:extLst>
          </p:cNvPr>
          <p:cNvSpPr>
            <a:spLocks noGrp="1"/>
          </p:cNvSpPr>
          <p:nvPr>
            <p:ph type="title"/>
          </p:nvPr>
        </p:nvSpPr>
        <p:spPr/>
        <p:txBody>
          <a:bodyPr/>
          <a:lstStyle/>
          <a:p>
            <a:r>
              <a:rPr lang="da-DK" dirty="0"/>
              <a:t>Differentialregning-intro til differenskvotient</a:t>
            </a:r>
          </a:p>
        </p:txBody>
      </p:sp>
      <mc:AlternateContent xmlns:mc="http://schemas.openxmlformats.org/markup-compatibility/2006">
        <mc:Choice xmlns:a14="http://schemas.microsoft.com/office/drawing/2010/main" Requires="a14">
          <p:sp>
            <p:nvSpPr>
              <p:cNvPr id="5" name="Pladsholder til indhold 4">
                <a:extLst>
                  <a:ext uri="{FF2B5EF4-FFF2-40B4-BE49-F238E27FC236}">
                    <a16:creationId xmlns:a16="http://schemas.microsoft.com/office/drawing/2014/main" id="{FB554008-E670-7CA6-DCD5-45B8311AD2CA}"/>
                  </a:ext>
                </a:extLst>
              </p:cNvPr>
              <p:cNvSpPr>
                <a:spLocks noGrp="1"/>
              </p:cNvSpPr>
              <p:nvPr>
                <p:ph idx="1"/>
              </p:nvPr>
            </p:nvSpPr>
            <p:spPr/>
            <p:txBody>
              <a:bodyPr>
                <a:normAutofit lnSpcReduction="10000"/>
              </a:bodyPr>
              <a:lstStyle/>
              <a:p>
                <a:r>
                  <a:rPr lang="da-DK" dirty="0"/>
                  <a:t>Som intro til begrebet differentialkvotient skal vi se en lille </a:t>
                </a:r>
                <a:r>
                  <a:rPr lang="da-DK" dirty="0" err="1"/>
                  <a:t>screencast</a:t>
                </a:r>
                <a:r>
                  <a:rPr lang="da-DK" dirty="0"/>
                  <a:t> Hanne tidligere har lavet over en interaktiv figur , der præsenterer begrebet. Her bruges betegnelsen </a:t>
                </a:r>
                <a14:m>
                  <m:oMath xmlns:m="http://schemas.openxmlformats.org/officeDocument/2006/math">
                    <m:sSub>
                      <m:sSubPr>
                        <m:ctrlPr>
                          <a:rPr lang="da-DK" b="0" i="1" smtClean="0">
                            <a:latin typeface="Cambria Math" panose="02040503050406030204" pitchFamily="18" charset="0"/>
                          </a:rPr>
                        </m:ctrlPr>
                      </m:sSubPr>
                      <m:e>
                        <m:r>
                          <a:rPr lang="da-DK" b="0" i="1" smtClean="0">
                            <a:latin typeface="Cambria Math" panose="02040503050406030204" pitchFamily="18" charset="0"/>
                          </a:rPr>
                          <m:t>(</m:t>
                        </m:r>
                        <m:r>
                          <a:rPr lang="da-DK" b="0" i="1" smtClean="0">
                            <a:latin typeface="Cambria Math" panose="02040503050406030204" pitchFamily="18" charset="0"/>
                          </a:rPr>
                          <m:t>𝑥</m:t>
                        </m:r>
                      </m:e>
                      <m:sub>
                        <m:r>
                          <a:rPr lang="da-DK" b="0" i="1" smtClean="0">
                            <a:latin typeface="Cambria Math" panose="02040503050406030204" pitchFamily="18" charset="0"/>
                          </a:rPr>
                          <m:t>0</m:t>
                        </m:r>
                      </m:sub>
                    </m:sSub>
                    <m:r>
                      <a:rPr lang="da-DK" b="0" i="1" smtClean="0">
                        <a:latin typeface="Cambria Math" panose="02040503050406030204" pitchFamily="18" charset="0"/>
                      </a:rPr>
                      <m:t>+</m:t>
                    </m:r>
                    <m:r>
                      <a:rPr lang="da-DK" b="0" i="1" smtClean="0">
                        <a:latin typeface="Cambria Math" panose="02040503050406030204" pitchFamily="18" charset="0"/>
                        <a:ea typeface="Cambria Math" panose="02040503050406030204" pitchFamily="18" charset="0"/>
                      </a:rPr>
                      <m:t>∆</m:t>
                    </m:r>
                    <m:r>
                      <a:rPr lang="da-DK" b="0" i="1" smtClean="0">
                        <a:latin typeface="Cambria Math" panose="02040503050406030204" pitchFamily="18" charset="0"/>
                        <a:ea typeface="Cambria Math" panose="02040503050406030204" pitchFamily="18" charset="0"/>
                      </a:rPr>
                      <m:t>𝑥</m:t>
                    </m:r>
                    <m:r>
                      <a:rPr lang="da-DK" b="0" i="1" smtClean="0">
                        <a:latin typeface="Cambria Math" panose="02040503050406030204" pitchFamily="18" charset="0"/>
                        <a:ea typeface="Cambria Math" panose="02040503050406030204" pitchFamily="18" charset="0"/>
                      </a:rPr>
                      <m:t> )</m:t>
                    </m:r>
                  </m:oMath>
                </a14:m>
                <a:r>
                  <a:rPr lang="da-DK" dirty="0"/>
                  <a:t>i stedet for </a:t>
                </a:r>
                <a14:m>
                  <m:oMath xmlns:m="http://schemas.openxmlformats.org/officeDocument/2006/math">
                    <m:sSub>
                      <m:sSubPr>
                        <m:ctrlPr>
                          <a:rPr lang="da-DK" b="0" i="1" smtClean="0">
                            <a:latin typeface="Cambria Math" panose="02040503050406030204" pitchFamily="18" charset="0"/>
                          </a:rPr>
                        </m:ctrlPr>
                      </m:sSubPr>
                      <m:e>
                        <m:r>
                          <a:rPr lang="da-DK" b="0" i="1" smtClean="0">
                            <a:latin typeface="Cambria Math" panose="02040503050406030204" pitchFamily="18" charset="0"/>
                          </a:rPr>
                          <m:t>(</m:t>
                        </m:r>
                        <m:r>
                          <a:rPr lang="da-DK" b="0" i="1" smtClean="0">
                            <a:latin typeface="Cambria Math" panose="02040503050406030204" pitchFamily="18" charset="0"/>
                          </a:rPr>
                          <m:t>𝑥</m:t>
                        </m:r>
                      </m:e>
                      <m:sub>
                        <m:r>
                          <a:rPr lang="da-DK" b="0" i="1" smtClean="0">
                            <a:latin typeface="Cambria Math" panose="02040503050406030204" pitchFamily="18" charset="0"/>
                          </a:rPr>
                          <m:t>0</m:t>
                        </m:r>
                      </m:sub>
                    </m:sSub>
                    <m:r>
                      <a:rPr lang="da-DK" b="0" i="1" smtClean="0">
                        <a:latin typeface="Cambria Math" panose="02040503050406030204" pitchFamily="18" charset="0"/>
                      </a:rPr>
                      <m:t>+</m:t>
                    </m:r>
                    <m:r>
                      <a:rPr lang="da-DK" b="0" i="1" smtClean="0">
                        <a:latin typeface="Cambria Math" panose="02040503050406030204" pitchFamily="18" charset="0"/>
                      </a:rPr>
                      <m:t>h</m:t>
                    </m:r>
                    <m:r>
                      <a:rPr lang="da-DK" b="0" i="1" smtClean="0">
                        <a:latin typeface="Cambria Math" panose="02040503050406030204" pitchFamily="18" charset="0"/>
                      </a:rPr>
                      <m:t>)</m:t>
                    </m:r>
                  </m:oMath>
                </a14:m>
                <a:r>
                  <a:rPr lang="da-DK" dirty="0"/>
                  <a:t>. Så</a:t>
                </a:r>
                <a:r>
                  <a:rPr lang="da-DK" b="0" dirty="0">
                    <a:ea typeface="Cambria Math" panose="02040503050406030204" pitchFamily="18" charset="0"/>
                  </a:rPr>
                  <a:t> </a:t>
                </a:r>
                <a14:m>
                  <m:oMath xmlns:m="http://schemas.openxmlformats.org/officeDocument/2006/math">
                    <m:r>
                      <a:rPr lang="da-DK" b="0" i="1" smtClean="0">
                        <a:latin typeface="Cambria Math" panose="02040503050406030204" pitchFamily="18" charset="0"/>
                        <a:ea typeface="Cambria Math" panose="02040503050406030204" pitchFamily="18" charset="0"/>
                      </a:rPr>
                      <m:t>∆</m:t>
                    </m:r>
                    <m:r>
                      <a:rPr lang="da-DK" b="0" i="1" smtClean="0">
                        <a:latin typeface="Cambria Math" panose="02040503050406030204" pitchFamily="18" charset="0"/>
                        <a:ea typeface="Cambria Math" panose="02040503050406030204" pitchFamily="18" charset="0"/>
                      </a:rPr>
                      <m:t>𝑥</m:t>
                    </m:r>
                    <m:r>
                      <a:rPr lang="da-DK" b="0" i="0" smtClean="0">
                        <a:latin typeface="Cambria Math" panose="02040503050406030204" pitchFamily="18" charset="0"/>
                        <a:ea typeface="Cambria Math" panose="02040503050406030204" pitchFamily="18" charset="0"/>
                      </a:rPr>
                      <m:t>=</m:t>
                    </m:r>
                    <m:r>
                      <m:rPr>
                        <m:sty m:val="p"/>
                      </m:rPr>
                      <a:rPr lang="da-DK" b="0" i="0" smtClean="0">
                        <a:latin typeface="Cambria Math" panose="02040503050406030204" pitchFamily="18" charset="0"/>
                        <a:ea typeface="Cambria Math" panose="02040503050406030204" pitchFamily="18" charset="0"/>
                      </a:rPr>
                      <m:t>h</m:t>
                    </m:r>
                  </m:oMath>
                </a14:m>
                <a:r>
                  <a:rPr lang="da-DK" dirty="0"/>
                  <a:t> som vi har brugt tidligere. Man kan bruge begge notationer.</a:t>
                </a:r>
              </a:p>
              <a:p>
                <a:endParaRPr lang="da-DK" dirty="0"/>
              </a:p>
              <a:p>
                <a:r>
                  <a:rPr lang="da-DK" dirty="0">
                    <a:hlinkClick r:id="rId2"/>
                  </a:rPr>
                  <a:t>https://drive.google.com/drive/folders/1t6SsM4HTapBwBFBn9-NkuFKYEVKrn9rD</a:t>
                </a:r>
                <a:endParaRPr lang="da-DK" dirty="0"/>
              </a:p>
              <a:p>
                <a:endParaRPr lang="da-DK" dirty="0"/>
              </a:p>
              <a:p>
                <a:r>
                  <a:rPr lang="da-DK" dirty="0"/>
                  <a:t>Opgave: Se </a:t>
                </a:r>
                <a:r>
                  <a:rPr lang="da-DK" dirty="0" err="1"/>
                  <a:t>screencast</a:t>
                </a:r>
                <a:r>
                  <a:rPr lang="da-DK" dirty="0"/>
                  <a:t> igen og skriv 5 linjer om de begreber den præsenterer.</a:t>
                </a:r>
              </a:p>
              <a:p>
                <a:endParaRPr lang="da-DK" dirty="0"/>
              </a:p>
            </p:txBody>
          </p:sp>
        </mc:Choice>
        <mc:Fallback>
          <p:sp>
            <p:nvSpPr>
              <p:cNvPr id="5" name="Pladsholder til indhold 4">
                <a:extLst>
                  <a:ext uri="{FF2B5EF4-FFF2-40B4-BE49-F238E27FC236}">
                    <a16:creationId xmlns:a16="http://schemas.microsoft.com/office/drawing/2014/main" id="{FB554008-E670-7CA6-DCD5-45B8311AD2CA}"/>
                  </a:ext>
                </a:extLst>
              </p:cNvPr>
              <p:cNvSpPr>
                <a:spLocks noGrp="1" noRot="1" noChangeAspect="1" noMove="1" noResize="1" noEditPoints="1" noAdjustHandles="1" noChangeArrowheads="1" noChangeShapeType="1" noTextEdit="1"/>
              </p:cNvSpPr>
              <p:nvPr>
                <p:ph idx="1"/>
              </p:nvPr>
            </p:nvSpPr>
            <p:spPr>
              <a:blipFill>
                <a:blip r:embed="rId3"/>
                <a:stretch>
                  <a:fillRect l="-1043" t="-3081"/>
                </a:stretch>
              </a:blipFill>
            </p:spPr>
            <p:txBody>
              <a:bodyPr/>
              <a:lstStyle/>
              <a:p>
                <a:r>
                  <a:rPr lang="da-DK">
                    <a:noFill/>
                  </a:rPr>
                  <a:t> </a:t>
                </a:r>
              </a:p>
            </p:txBody>
          </p:sp>
        </mc:Fallback>
      </mc:AlternateContent>
    </p:spTree>
    <p:extLst>
      <p:ext uri="{BB962C8B-B14F-4D97-AF65-F5344CB8AC3E}">
        <p14:creationId xmlns:p14="http://schemas.microsoft.com/office/powerpoint/2010/main" val="122153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C9566D7-02B8-CE60-C031-CB0AED443A4C}"/>
              </a:ext>
            </a:extLst>
          </p:cNvPr>
          <p:cNvSpPr>
            <a:spLocks noGrp="1"/>
          </p:cNvSpPr>
          <p:nvPr>
            <p:ph type="title"/>
          </p:nvPr>
        </p:nvSpPr>
        <p:spPr/>
        <p:txBody>
          <a:bodyPr/>
          <a:lstStyle/>
          <a:p>
            <a:r>
              <a:rPr lang="da-DK" dirty="0"/>
              <a:t>Mere differenskvotient og differentialkvotient</a:t>
            </a:r>
          </a:p>
        </p:txBody>
      </p:sp>
      <p:sp>
        <p:nvSpPr>
          <p:cNvPr id="5" name="Pladsholder til indhold 4">
            <a:extLst>
              <a:ext uri="{FF2B5EF4-FFF2-40B4-BE49-F238E27FC236}">
                <a16:creationId xmlns:a16="http://schemas.microsoft.com/office/drawing/2014/main" id="{CE47E413-1039-5E8F-10A8-648C00CDAB29}"/>
              </a:ext>
            </a:extLst>
          </p:cNvPr>
          <p:cNvSpPr>
            <a:spLocks noGrp="1"/>
          </p:cNvSpPr>
          <p:nvPr>
            <p:ph idx="1"/>
          </p:nvPr>
        </p:nvSpPr>
        <p:spPr/>
        <p:txBody>
          <a:bodyPr>
            <a:normAutofit lnSpcReduction="10000"/>
          </a:bodyPr>
          <a:lstStyle/>
          <a:p>
            <a:endParaRPr lang="da-DK" sz="1800" dirty="0">
              <a:effectLst/>
              <a:latin typeface="Century Schoolbook" panose="02040604050505020304" pitchFamily="18" charset="0"/>
              <a:ea typeface="Calibri" panose="020F0502020204030204" pitchFamily="34" charset="0"/>
              <a:cs typeface="Times New Roman" panose="02020603050405020304" pitchFamily="18" charset="0"/>
            </a:endParaRPr>
          </a:p>
          <a:p>
            <a:r>
              <a:rPr lang="da-DK" sz="1800" dirty="0">
                <a:latin typeface="Century Schoolbook" panose="02040604050505020304" pitchFamily="18" charset="0"/>
                <a:ea typeface="Calibri" panose="020F0502020204030204" pitchFamily="34" charset="0"/>
                <a:cs typeface="Times New Roman" panose="02020603050405020304" pitchFamily="18" charset="0"/>
              </a:rPr>
              <a:t>Her er en </a:t>
            </a:r>
            <a:r>
              <a:rPr lang="da-DK" sz="1800" dirty="0">
                <a:effectLst/>
                <a:latin typeface="Century Schoolbook" panose="02040604050505020304" pitchFamily="18" charset="0"/>
                <a:ea typeface="Calibri" panose="020F0502020204030204" pitchFamily="34" charset="0"/>
                <a:cs typeface="Times New Roman" panose="02020603050405020304" pitchFamily="18" charset="0"/>
              </a:rPr>
              <a:t> </a:t>
            </a:r>
            <a:r>
              <a:rPr lang="da-DK" sz="1800" b="1" dirty="0">
                <a:effectLst/>
                <a:latin typeface="Century Schoolbook" panose="02040604050505020304" pitchFamily="18" charset="0"/>
                <a:ea typeface="Calibri" panose="020F0502020204030204" pitchFamily="34" charset="0"/>
                <a:cs typeface="Times New Roman" panose="02020603050405020304" pitchFamily="18" charset="0"/>
              </a:rPr>
              <a:t>videofilm om differenskvotient og differentialkvotient</a:t>
            </a:r>
            <a:r>
              <a:rPr lang="da-DK" sz="1800" dirty="0">
                <a:effectLst/>
                <a:latin typeface="Century Schoolbook" panose="02040604050505020304" pitchFamily="18" charset="0"/>
                <a:ea typeface="Calibri" panose="020F0502020204030204" pitchFamily="34" charset="0"/>
                <a:cs typeface="Times New Roman" panose="02020603050405020304" pitchFamily="18" charset="0"/>
              </a:rPr>
              <a:t> I skal se af Dennis P, som gennemgår det samme argument, som I den interaktive figur. Den findes på </a:t>
            </a:r>
            <a:r>
              <a:rPr lang="da-DK" sz="1800" dirty="0" err="1">
                <a:effectLst/>
                <a:latin typeface="Century Schoolbook" panose="02040604050505020304" pitchFamily="18" charset="0"/>
                <a:ea typeface="Calibri" panose="020F0502020204030204" pitchFamily="34" charset="0"/>
                <a:cs typeface="Times New Roman" panose="02020603050405020304" pitchFamily="18" charset="0"/>
              </a:rPr>
              <a:t>youtube</a:t>
            </a:r>
            <a:r>
              <a:rPr lang="da-DK" sz="1800" dirty="0">
                <a:effectLst/>
                <a:latin typeface="Century Schoolbook" panose="02040604050505020304" pitchFamily="18" charset="0"/>
                <a:ea typeface="Calibri" panose="020F0502020204030204" pitchFamily="34" charset="0"/>
                <a:cs typeface="Times New Roman" panose="02020603050405020304" pitchFamily="18" charset="0"/>
              </a:rPr>
              <a:t>:</a:t>
            </a:r>
          </a:p>
          <a:p>
            <a:r>
              <a:rPr lang="da-DK" sz="1800" dirty="0">
                <a:effectLst/>
                <a:latin typeface="Century Schoolbook" panose="02040604050505020304" pitchFamily="18" charset="0"/>
                <a:ea typeface="Calibri" panose="020F0502020204030204" pitchFamily="34" charset="0"/>
                <a:cs typeface="Times New Roman" panose="02020603050405020304" pitchFamily="18" charset="0"/>
              </a:rPr>
              <a:t> </a:t>
            </a:r>
          </a:p>
          <a:p>
            <a:r>
              <a:rPr lang="da-DK" sz="1800" u="sng" dirty="0">
                <a:solidFill>
                  <a:srgbClr val="0563C1"/>
                </a:solidFill>
                <a:effectLst/>
                <a:latin typeface="Century Schoolbook" panose="02040604050505020304" pitchFamily="18" charset="0"/>
                <a:ea typeface="Calibri" panose="020F0502020204030204" pitchFamily="34" charset="0"/>
                <a:cs typeface="Times New Roman" panose="02020603050405020304" pitchFamily="18" charset="0"/>
                <a:hlinkClick r:id="rId2"/>
              </a:rPr>
              <a:t>https://www.youtube.com/watch?v=l60HVxNDKC8</a:t>
            </a:r>
            <a:endParaRPr lang="da-DK" sz="1800" u="sng" dirty="0">
              <a:solidFill>
                <a:srgbClr val="0563C1"/>
              </a:solidFill>
              <a:effectLst/>
              <a:latin typeface="Century Schoolbook" panose="02040604050505020304" pitchFamily="18" charset="0"/>
              <a:ea typeface="Calibri" panose="020F0502020204030204" pitchFamily="34" charset="0"/>
              <a:cs typeface="Times New Roman" panose="02020603050405020304" pitchFamily="18" charset="0"/>
            </a:endParaRPr>
          </a:p>
          <a:p>
            <a:endParaRPr lang="da-DK" sz="1800" u="sng" dirty="0">
              <a:solidFill>
                <a:srgbClr val="0563C1"/>
              </a:solidFill>
              <a:latin typeface="Century Schoolbook" panose="02040604050505020304" pitchFamily="18" charset="0"/>
              <a:ea typeface="Calibri" panose="020F0502020204030204" pitchFamily="34" charset="0"/>
              <a:cs typeface="Times New Roman" panose="02020603050405020304" pitchFamily="18" charset="0"/>
            </a:endParaRPr>
          </a:p>
          <a:p>
            <a:r>
              <a:rPr lang="da-DK" sz="1800" dirty="0">
                <a:effectLst/>
                <a:latin typeface="Century Schoolbook" panose="02040604050505020304" pitchFamily="18" charset="0"/>
                <a:ea typeface="Calibri" panose="020F0502020204030204" pitchFamily="34" charset="0"/>
                <a:cs typeface="Times New Roman" panose="02020603050405020304" pitchFamily="18" charset="0"/>
              </a:rPr>
              <a:t>Den tilsvarende gennemgang kan vi finde i webmatematik: </a:t>
            </a:r>
          </a:p>
          <a:p>
            <a:endParaRPr lang="da-DK" sz="1800" dirty="0">
              <a:effectLst/>
              <a:latin typeface="Century Schoolbook" panose="02040604050505020304" pitchFamily="18" charset="0"/>
              <a:ea typeface="Calibri" panose="020F0502020204030204" pitchFamily="34" charset="0"/>
              <a:cs typeface="Times New Roman" panose="02020603050405020304" pitchFamily="18" charset="0"/>
            </a:endParaRPr>
          </a:p>
          <a:p>
            <a:r>
              <a:rPr lang="da-DK" sz="1800" dirty="0">
                <a:effectLst/>
                <a:latin typeface="Century Schoolbook" panose="02040604050505020304" pitchFamily="18" charset="0"/>
                <a:ea typeface="Calibri" panose="020F0502020204030204" pitchFamily="34" charset="0"/>
                <a:cs typeface="Times New Roman" panose="02020603050405020304" pitchFamily="18" charset="0"/>
                <a:hlinkClick r:id="rId3"/>
              </a:rPr>
              <a:t>https://www.webmatematik.dk/lektioner/matematik-b/differentialregning/differenskvotient-og-differentialkvotient</a:t>
            </a:r>
            <a:endParaRPr lang="da-DK" sz="1800" dirty="0">
              <a:effectLst/>
              <a:latin typeface="Century Schoolbook" panose="02040604050505020304" pitchFamily="18" charset="0"/>
              <a:ea typeface="Calibri" panose="020F0502020204030204" pitchFamily="34" charset="0"/>
              <a:cs typeface="Times New Roman" panose="02020603050405020304" pitchFamily="18" charset="0"/>
            </a:endParaRPr>
          </a:p>
          <a:p>
            <a:endParaRPr lang="da-DK" sz="1800" dirty="0">
              <a:effectLst/>
              <a:latin typeface="Century Schoolbook" panose="02040604050505020304" pitchFamily="18" charset="0"/>
              <a:ea typeface="Calibri" panose="020F0502020204030204" pitchFamily="34" charset="0"/>
              <a:cs typeface="Times New Roman" panose="02020603050405020304" pitchFamily="18" charset="0"/>
            </a:endParaRPr>
          </a:p>
          <a:p>
            <a:endParaRPr lang="da-DK" sz="1800" dirty="0">
              <a:effectLst/>
              <a:latin typeface="Century Schoolbook" panose="02040604050505020304" pitchFamily="18" charset="0"/>
              <a:ea typeface="Calibri" panose="020F0502020204030204" pitchFamily="34" charset="0"/>
              <a:cs typeface="Times New Roman" panose="02020603050405020304" pitchFamily="18" charset="0"/>
            </a:endParaRPr>
          </a:p>
          <a:p>
            <a:r>
              <a:rPr lang="da-DK" sz="1800" dirty="0">
                <a:effectLst/>
                <a:latin typeface="Century Schoolbook" panose="02040604050505020304" pitchFamily="18" charset="0"/>
                <a:ea typeface="Calibri" panose="020F0502020204030204" pitchFamily="34" charset="0"/>
                <a:cs typeface="Times New Roman" panose="02020603050405020304" pitchFamily="18" charset="0"/>
              </a:rPr>
              <a:t> </a:t>
            </a:r>
          </a:p>
          <a:p>
            <a:endParaRPr lang="da-DK" dirty="0"/>
          </a:p>
          <a:p>
            <a:endParaRPr lang="da-DK" dirty="0"/>
          </a:p>
          <a:p>
            <a:endParaRPr lang="da-DK" dirty="0"/>
          </a:p>
        </p:txBody>
      </p:sp>
      <p:pic>
        <p:nvPicPr>
          <p:cNvPr id="7" name="Billede 6">
            <a:extLst>
              <a:ext uri="{FF2B5EF4-FFF2-40B4-BE49-F238E27FC236}">
                <a16:creationId xmlns:a16="http://schemas.microsoft.com/office/drawing/2014/main" id="{66A54CDE-65DE-BD9B-59FD-9590922C2769}"/>
              </a:ext>
            </a:extLst>
          </p:cNvPr>
          <p:cNvPicPr>
            <a:picLocks noChangeAspect="1"/>
          </p:cNvPicPr>
          <p:nvPr/>
        </p:nvPicPr>
        <p:blipFill>
          <a:blip r:embed="rId4"/>
          <a:stretch>
            <a:fillRect/>
          </a:stretch>
        </p:blipFill>
        <p:spPr>
          <a:xfrm>
            <a:off x="7636960" y="3663109"/>
            <a:ext cx="2648320" cy="676369"/>
          </a:xfrm>
          <a:prstGeom prst="rect">
            <a:avLst/>
          </a:prstGeom>
        </p:spPr>
      </p:pic>
    </p:spTree>
    <p:extLst>
      <p:ext uri="{BB962C8B-B14F-4D97-AF65-F5344CB8AC3E}">
        <p14:creationId xmlns:p14="http://schemas.microsoft.com/office/powerpoint/2010/main" val="426443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C72B29-C1F5-06CE-AFF4-2CE6B0A9D02A}"/>
              </a:ext>
            </a:extLst>
          </p:cNvPr>
          <p:cNvSpPr>
            <a:spLocks noGrp="1"/>
          </p:cNvSpPr>
          <p:nvPr>
            <p:ph type="title"/>
          </p:nvPr>
        </p:nvSpPr>
        <p:spPr/>
        <p:txBody>
          <a:bodyPr/>
          <a:lstStyle/>
          <a:p>
            <a:r>
              <a:rPr lang="da-DK" dirty="0"/>
              <a:t>Webmatematik - konklusioner </a:t>
            </a:r>
          </a:p>
        </p:txBody>
      </p:sp>
      <p:pic>
        <p:nvPicPr>
          <p:cNvPr id="5" name="Pladsholder til indhold 4">
            <a:extLst>
              <a:ext uri="{FF2B5EF4-FFF2-40B4-BE49-F238E27FC236}">
                <a16:creationId xmlns:a16="http://schemas.microsoft.com/office/drawing/2014/main" id="{35BF7337-D0FC-4BAF-BEC2-C6ABEA21F9E3}"/>
              </a:ext>
            </a:extLst>
          </p:cNvPr>
          <p:cNvPicPr>
            <a:picLocks noGrp="1" noChangeAspect="1"/>
          </p:cNvPicPr>
          <p:nvPr>
            <p:ph idx="1"/>
          </p:nvPr>
        </p:nvPicPr>
        <p:blipFill>
          <a:blip r:embed="rId2"/>
          <a:stretch>
            <a:fillRect/>
          </a:stretch>
        </p:blipFill>
        <p:spPr>
          <a:xfrm>
            <a:off x="1154953" y="1900439"/>
            <a:ext cx="9882094" cy="4351338"/>
          </a:xfrm>
        </p:spPr>
      </p:pic>
    </p:spTree>
    <p:extLst>
      <p:ext uri="{BB962C8B-B14F-4D97-AF65-F5344CB8AC3E}">
        <p14:creationId xmlns:p14="http://schemas.microsoft.com/office/powerpoint/2010/main" val="3931084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23C752-1219-5C68-E0E0-5E0398BDA0AA}"/>
              </a:ext>
            </a:extLst>
          </p:cNvPr>
          <p:cNvSpPr>
            <a:spLocks noGrp="1"/>
          </p:cNvSpPr>
          <p:nvPr>
            <p:ph type="title"/>
          </p:nvPr>
        </p:nvSpPr>
        <p:spPr/>
        <p:txBody>
          <a:bodyPr/>
          <a:lstStyle/>
          <a:p>
            <a:r>
              <a:rPr lang="da-DK" dirty="0">
                <a:solidFill>
                  <a:schemeClr val="accent1"/>
                </a:solidFill>
              </a:rPr>
              <a:t>Webmatematik- differentialkvotient</a:t>
            </a:r>
          </a:p>
        </p:txBody>
      </p:sp>
      <p:sp>
        <p:nvSpPr>
          <p:cNvPr id="3" name="Pladsholder til indhold 2">
            <a:extLst>
              <a:ext uri="{FF2B5EF4-FFF2-40B4-BE49-F238E27FC236}">
                <a16:creationId xmlns:a16="http://schemas.microsoft.com/office/drawing/2014/main" id="{6570B009-B17E-FBB6-FA01-7C986C84937C}"/>
              </a:ext>
            </a:extLst>
          </p:cNvPr>
          <p:cNvSpPr>
            <a:spLocks noGrp="1"/>
          </p:cNvSpPr>
          <p:nvPr>
            <p:ph idx="1"/>
          </p:nvPr>
        </p:nvSpPr>
        <p:spPr/>
        <p:txBody>
          <a:bodyPr/>
          <a:lstStyle/>
          <a:p>
            <a:r>
              <a:rPr lang="da-DK" dirty="0"/>
              <a:t>Nu mangler vi bare de sidste konklusioner: Differentialkvotienten er grænseværdien af differenskvotienten (altså sekanthældningen) for h gående mod 0.</a:t>
            </a:r>
          </a:p>
          <a:p>
            <a:endParaRPr lang="da-DK" dirty="0"/>
          </a:p>
          <a:p>
            <a:endParaRPr lang="da-DK" dirty="0"/>
          </a:p>
        </p:txBody>
      </p:sp>
      <p:pic>
        <p:nvPicPr>
          <p:cNvPr id="5" name="Billede 4">
            <a:extLst>
              <a:ext uri="{FF2B5EF4-FFF2-40B4-BE49-F238E27FC236}">
                <a16:creationId xmlns:a16="http://schemas.microsoft.com/office/drawing/2014/main" id="{3DA9C494-72DA-E318-5E7D-4941DE2BE754}"/>
              </a:ext>
            </a:extLst>
          </p:cNvPr>
          <p:cNvPicPr>
            <a:picLocks noChangeAspect="1"/>
          </p:cNvPicPr>
          <p:nvPr/>
        </p:nvPicPr>
        <p:blipFill>
          <a:blip r:embed="rId2"/>
          <a:stretch>
            <a:fillRect/>
          </a:stretch>
        </p:blipFill>
        <p:spPr>
          <a:xfrm>
            <a:off x="999413" y="1480865"/>
            <a:ext cx="10631258" cy="4063724"/>
          </a:xfrm>
          <a:prstGeom prst="rect">
            <a:avLst/>
          </a:prstGeom>
        </p:spPr>
      </p:pic>
    </p:spTree>
    <p:extLst>
      <p:ext uri="{BB962C8B-B14F-4D97-AF65-F5344CB8AC3E}">
        <p14:creationId xmlns:p14="http://schemas.microsoft.com/office/powerpoint/2010/main" val="1371974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BEBBFA-AFE9-DBDF-D54E-8A525963F3B0}"/>
              </a:ext>
            </a:extLst>
          </p:cNvPr>
          <p:cNvSpPr>
            <a:spLocks noGrp="1"/>
          </p:cNvSpPr>
          <p:nvPr>
            <p:ph type="title"/>
          </p:nvPr>
        </p:nvSpPr>
        <p:spPr/>
        <p:txBody>
          <a:bodyPr/>
          <a:lstStyle/>
          <a:p>
            <a:r>
              <a:rPr lang="da-DK" dirty="0"/>
              <a:t>Differentialregning- differentialkvotient</a:t>
            </a:r>
          </a:p>
        </p:txBody>
      </p:sp>
      <mc:AlternateContent xmlns:mc="http://schemas.openxmlformats.org/markup-compatibility/2006" xmlns:a14="http://schemas.microsoft.com/office/drawing/2010/main">
        <mc:Choice Requires="a14">
          <p:sp>
            <p:nvSpPr>
              <p:cNvPr id="3" name="Pladsholder til indhold 2">
                <a:extLst>
                  <a:ext uri="{FF2B5EF4-FFF2-40B4-BE49-F238E27FC236}">
                    <a16:creationId xmlns:a16="http://schemas.microsoft.com/office/drawing/2014/main" id="{FD49E105-45E6-8679-2490-C2A78E1D7B95}"/>
                  </a:ext>
                </a:extLst>
              </p:cNvPr>
              <p:cNvSpPr>
                <a:spLocks noGrp="1"/>
              </p:cNvSpPr>
              <p:nvPr>
                <p:ph idx="1"/>
              </p:nvPr>
            </p:nvSpPr>
            <p:spPr>
              <a:xfrm>
                <a:off x="838200" y="1867189"/>
                <a:ext cx="10515600" cy="4351338"/>
              </a:xfrm>
            </p:spPr>
            <p:txBody>
              <a:bodyPr/>
              <a:lstStyle/>
              <a:p>
                <a:r>
                  <a:rPr lang="da-DK" dirty="0"/>
                  <a:t>Konklusionen på Hannes lille podcastgennemgang af </a:t>
                </a:r>
                <a:r>
                  <a:rPr lang="da-DK" dirty="0" err="1"/>
                  <a:t>geogebra</a:t>
                </a:r>
                <a:r>
                  <a:rPr lang="da-DK" dirty="0"/>
                  <a:t>-figur , Dennis video intro L1  og opslagene i webmatematik bliver </a:t>
                </a:r>
                <a14:m>
                  <m:oMath xmlns:m="http://schemas.openxmlformats.org/officeDocument/2006/math">
                    <m:r>
                      <m:rPr>
                        <m:sty m:val="p"/>
                      </m:rPr>
                      <a:rPr lang="da-DK" b="0" i="0" smtClean="0">
                        <a:latin typeface="Cambria Math" panose="02040503050406030204" pitchFamily="18" charset="0"/>
                        <a:ea typeface="Cambria Math" panose="02040503050406030204" pitchFamily="18" charset="0"/>
                      </a:rPr>
                      <m:t>og</m:t>
                    </m:r>
                    <m:r>
                      <a:rPr lang="da-DK" b="0" i="0" smtClean="0">
                        <a:latin typeface="Cambria Math" panose="02040503050406030204" pitchFamily="18" charset="0"/>
                        <a:ea typeface="Cambria Math" panose="02040503050406030204" pitchFamily="18" charset="0"/>
                      </a:rPr>
                      <m:t> </m:t>
                    </m:r>
                    <m:r>
                      <a:rPr lang="da-DK" b="0" i="1" smtClean="0">
                        <a:latin typeface="Cambria Math" panose="02040503050406030204" pitchFamily="18" charset="0"/>
                        <a:ea typeface="Cambria Math" panose="02040503050406030204" pitchFamily="18" charset="0"/>
                      </a:rPr>
                      <m:t>(</m:t>
                    </m:r>
                    <m:r>
                      <a:rPr lang="da-DK" i="1" smtClean="0">
                        <a:latin typeface="Cambria Math" panose="02040503050406030204" pitchFamily="18" charset="0"/>
                        <a:ea typeface="Cambria Math" panose="02040503050406030204" pitchFamily="18" charset="0"/>
                      </a:rPr>
                      <m:t>∆</m:t>
                    </m:r>
                    <m:r>
                      <a:rPr lang="da-DK" b="0" i="1" smtClean="0">
                        <a:latin typeface="Cambria Math" panose="02040503050406030204" pitchFamily="18" charset="0"/>
                        <a:ea typeface="Cambria Math" panose="02040503050406030204" pitchFamily="18" charset="0"/>
                      </a:rPr>
                      <m:t>𝑥</m:t>
                    </m:r>
                    <m:r>
                      <a:rPr lang="da-DK" b="0" i="1" smtClean="0">
                        <a:latin typeface="Cambria Math" panose="02040503050406030204" pitchFamily="18" charset="0"/>
                        <a:ea typeface="Cambria Math" panose="02040503050406030204" pitchFamily="18" charset="0"/>
                      </a:rPr>
                      <m:t>=</m:t>
                    </m:r>
                    <m:r>
                      <a:rPr lang="da-DK" b="0" i="1" smtClean="0">
                        <a:latin typeface="Cambria Math" panose="02040503050406030204" pitchFamily="18" charset="0"/>
                        <a:ea typeface="Cambria Math" panose="02040503050406030204" pitchFamily="18" charset="0"/>
                      </a:rPr>
                      <m:t>h</m:t>
                    </m:r>
                    <m:r>
                      <a:rPr lang="da-DK" b="0" i="1" smtClean="0">
                        <a:latin typeface="Cambria Math" panose="02040503050406030204" pitchFamily="18" charset="0"/>
                        <a:ea typeface="Cambria Math" panose="02040503050406030204" pitchFamily="18" charset="0"/>
                      </a:rPr>
                      <m:t>)</m:t>
                    </m:r>
                  </m:oMath>
                </a14:m>
                <a:r>
                  <a:rPr lang="da-DK" dirty="0"/>
                  <a:t>:</a:t>
                </a:r>
              </a:p>
              <a:p>
                <a:endParaRPr lang="da-DK" dirty="0"/>
              </a:p>
              <a:p>
                <a:endParaRPr lang="da-DK" dirty="0"/>
              </a:p>
            </p:txBody>
          </p:sp>
        </mc:Choice>
        <mc:Fallback xmlns="">
          <p:sp>
            <p:nvSpPr>
              <p:cNvPr id="3" name="Pladsholder til indhold 2">
                <a:extLst>
                  <a:ext uri="{FF2B5EF4-FFF2-40B4-BE49-F238E27FC236}">
                    <a16:creationId xmlns:a16="http://schemas.microsoft.com/office/drawing/2014/main" id="{FD49E105-45E6-8679-2490-C2A78E1D7B95}"/>
                  </a:ext>
                </a:extLst>
              </p:cNvPr>
              <p:cNvSpPr>
                <a:spLocks noGrp="1" noRot="1" noChangeAspect="1" noMove="1" noResize="1" noEditPoints="1" noAdjustHandles="1" noChangeArrowheads="1" noChangeShapeType="1" noTextEdit="1"/>
              </p:cNvSpPr>
              <p:nvPr>
                <p:ph idx="1"/>
              </p:nvPr>
            </p:nvSpPr>
            <p:spPr>
              <a:xfrm>
                <a:off x="838200" y="1867189"/>
                <a:ext cx="10515600" cy="4351338"/>
              </a:xfrm>
              <a:blipFill>
                <a:blip r:embed="rId2"/>
                <a:stretch>
                  <a:fillRect l="-1043" t="-2241" r="-232"/>
                </a:stretch>
              </a:blipFill>
            </p:spPr>
            <p:txBody>
              <a:bodyPr/>
              <a:lstStyle/>
              <a:p>
                <a:r>
                  <a:rPr lang="da-DK">
                    <a:noFill/>
                  </a:rPr>
                  <a:t> </a:t>
                </a:r>
              </a:p>
            </p:txBody>
          </p:sp>
        </mc:Fallback>
      </mc:AlternateContent>
      <p:pic>
        <p:nvPicPr>
          <p:cNvPr id="7" name="Billede 6">
            <a:extLst>
              <a:ext uri="{FF2B5EF4-FFF2-40B4-BE49-F238E27FC236}">
                <a16:creationId xmlns:a16="http://schemas.microsoft.com/office/drawing/2014/main" id="{C2471C00-ECA5-C5B1-B169-8ACE4A762F18}"/>
              </a:ext>
            </a:extLst>
          </p:cNvPr>
          <p:cNvPicPr>
            <a:picLocks noChangeAspect="1"/>
          </p:cNvPicPr>
          <p:nvPr/>
        </p:nvPicPr>
        <p:blipFill>
          <a:blip r:embed="rId3"/>
          <a:stretch>
            <a:fillRect/>
          </a:stretch>
        </p:blipFill>
        <p:spPr>
          <a:xfrm>
            <a:off x="1548539" y="3143970"/>
            <a:ext cx="8516499" cy="2841193"/>
          </a:xfrm>
          <a:prstGeom prst="rect">
            <a:avLst/>
          </a:prstGeom>
        </p:spPr>
      </p:pic>
    </p:spTree>
    <p:extLst>
      <p:ext uri="{BB962C8B-B14F-4D97-AF65-F5344CB8AC3E}">
        <p14:creationId xmlns:p14="http://schemas.microsoft.com/office/powerpoint/2010/main" val="3328170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59969-55E3-C1B7-7BF0-D2ACA4003345}"/>
              </a:ext>
            </a:extLst>
          </p:cNvPr>
          <p:cNvSpPr>
            <a:spLocks noGrp="1"/>
          </p:cNvSpPr>
          <p:nvPr>
            <p:ph type="title"/>
          </p:nvPr>
        </p:nvSpPr>
        <p:spPr/>
        <p:txBody>
          <a:bodyPr/>
          <a:lstStyle/>
          <a:p>
            <a:r>
              <a:rPr lang="da-DK" dirty="0">
                <a:solidFill>
                  <a:schemeClr val="accent1"/>
                </a:solidFill>
              </a:rPr>
              <a:t>Eksempel fra webmatematik</a:t>
            </a:r>
          </a:p>
        </p:txBody>
      </p:sp>
      <p:pic>
        <p:nvPicPr>
          <p:cNvPr id="8" name="Pladsholder til indhold 7">
            <a:extLst>
              <a:ext uri="{FF2B5EF4-FFF2-40B4-BE49-F238E27FC236}">
                <a16:creationId xmlns:a16="http://schemas.microsoft.com/office/drawing/2014/main" id="{04DA1B77-B96D-28D5-0036-126D2AAB114F}"/>
              </a:ext>
            </a:extLst>
          </p:cNvPr>
          <p:cNvPicPr>
            <a:picLocks noGrp="1" noChangeAspect="1"/>
          </p:cNvPicPr>
          <p:nvPr>
            <p:ph idx="1"/>
          </p:nvPr>
        </p:nvPicPr>
        <p:blipFill>
          <a:blip r:embed="rId2"/>
          <a:stretch>
            <a:fillRect/>
          </a:stretch>
        </p:blipFill>
        <p:spPr>
          <a:xfrm>
            <a:off x="1349086" y="1759123"/>
            <a:ext cx="9493828" cy="4351338"/>
          </a:xfrm>
        </p:spPr>
      </p:pic>
    </p:spTree>
    <p:extLst>
      <p:ext uri="{BB962C8B-B14F-4D97-AF65-F5344CB8AC3E}">
        <p14:creationId xmlns:p14="http://schemas.microsoft.com/office/powerpoint/2010/main" val="95839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1C96AF5-9F06-A757-165B-966E0027D0F2}"/>
              </a:ext>
            </a:extLst>
          </p:cNvPr>
          <p:cNvSpPr>
            <a:spLocks noGrp="1"/>
          </p:cNvSpPr>
          <p:nvPr>
            <p:ph type="title"/>
          </p:nvPr>
        </p:nvSpPr>
        <p:spPr/>
        <p:txBody>
          <a:bodyPr/>
          <a:lstStyle/>
          <a:p>
            <a:r>
              <a:rPr lang="da-DK" dirty="0"/>
              <a:t>Eksempel fra webmatematik</a:t>
            </a:r>
          </a:p>
        </p:txBody>
      </p:sp>
      <p:pic>
        <p:nvPicPr>
          <p:cNvPr id="5" name="Pladsholder til indhold 4">
            <a:extLst>
              <a:ext uri="{FF2B5EF4-FFF2-40B4-BE49-F238E27FC236}">
                <a16:creationId xmlns:a16="http://schemas.microsoft.com/office/drawing/2014/main" id="{737692A7-533B-C7DB-6552-75FDC421561C}"/>
              </a:ext>
            </a:extLst>
          </p:cNvPr>
          <p:cNvPicPr>
            <a:picLocks noGrp="1" noChangeAspect="1"/>
          </p:cNvPicPr>
          <p:nvPr>
            <p:ph sz="half" idx="1"/>
          </p:nvPr>
        </p:nvPicPr>
        <p:blipFill>
          <a:blip r:embed="rId2"/>
          <a:stretch>
            <a:fillRect/>
          </a:stretch>
        </p:blipFill>
        <p:spPr>
          <a:xfrm>
            <a:off x="723274" y="1400662"/>
            <a:ext cx="7651734" cy="4644538"/>
          </a:xfrm>
        </p:spPr>
      </p:pic>
      <p:pic>
        <p:nvPicPr>
          <p:cNvPr id="9" name="Pladsholder til indhold 8">
            <a:extLst>
              <a:ext uri="{FF2B5EF4-FFF2-40B4-BE49-F238E27FC236}">
                <a16:creationId xmlns:a16="http://schemas.microsoft.com/office/drawing/2014/main" id="{88D0CC10-DE7E-8C9E-109E-A0F992D8381D}"/>
              </a:ext>
            </a:extLst>
          </p:cNvPr>
          <p:cNvPicPr>
            <a:picLocks noGrp="1" noChangeAspect="1"/>
          </p:cNvPicPr>
          <p:nvPr>
            <p:ph sz="half" idx="2"/>
          </p:nvPr>
        </p:nvPicPr>
        <p:blipFill>
          <a:blip r:embed="rId3"/>
          <a:stretch>
            <a:fillRect/>
          </a:stretch>
        </p:blipFill>
        <p:spPr>
          <a:xfrm>
            <a:off x="8260081" y="1172293"/>
            <a:ext cx="3516632" cy="3714668"/>
          </a:xfrm>
        </p:spPr>
      </p:pic>
    </p:spTree>
    <p:extLst>
      <p:ext uri="{BB962C8B-B14F-4D97-AF65-F5344CB8AC3E}">
        <p14:creationId xmlns:p14="http://schemas.microsoft.com/office/powerpoint/2010/main" val="3815529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1B255C5-B98B-68C7-3DF3-C2746BB5E72A}"/>
              </a:ext>
            </a:extLst>
          </p:cNvPr>
          <p:cNvSpPr>
            <a:spLocks noGrp="1"/>
          </p:cNvSpPr>
          <p:nvPr>
            <p:ph type="title"/>
          </p:nvPr>
        </p:nvSpPr>
        <p:spPr/>
        <p:txBody>
          <a:bodyPr/>
          <a:lstStyle/>
          <a:p>
            <a:r>
              <a:rPr lang="da-DK" dirty="0">
                <a:solidFill>
                  <a:schemeClr val="accent1"/>
                </a:solidFill>
              </a:rPr>
              <a:t>Tretrinsreglen</a:t>
            </a:r>
          </a:p>
        </p:txBody>
      </p:sp>
      <p:sp>
        <p:nvSpPr>
          <p:cNvPr id="6" name="Pladsholder til indhold 5">
            <a:extLst>
              <a:ext uri="{FF2B5EF4-FFF2-40B4-BE49-F238E27FC236}">
                <a16:creationId xmlns:a16="http://schemas.microsoft.com/office/drawing/2014/main" id="{7D070286-9599-E8AE-DBE9-4BE39B390A77}"/>
              </a:ext>
            </a:extLst>
          </p:cNvPr>
          <p:cNvSpPr>
            <a:spLocks noGrp="1"/>
          </p:cNvSpPr>
          <p:nvPr>
            <p:ph idx="1"/>
          </p:nvPr>
        </p:nvSpPr>
        <p:spPr/>
        <p:txBody>
          <a:bodyPr>
            <a:normAutofit/>
          </a:bodyPr>
          <a:lstStyle/>
          <a:p>
            <a:r>
              <a:rPr lang="da-DK" sz="3600" dirty="0"/>
              <a:t>Det næste vi skal se på er mere matematik teori og beviser med differentialregning og her skal man bruge tretrinsreglen. Dog er det smart først at repetere, hvordan man kan bestemme tangenter til grafer og bestemme hældningen af tangenten helt konkret ud fra 2 punkter.</a:t>
            </a:r>
          </a:p>
          <a:p>
            <a:endParaRPr lang="da-DK" dirty="0"/>
          </a:p>
          <a:p>
            <a:endParaRPr lang="da-DK" dirty="0"/>
          </a:p>
        </p:txBody>
      </p:sp>
    </p:spTree>
    <p:extLst>
      <p:ext uri="{BB962C8B-B14F-4D97-AF65-F5344CB8AC3E}">
        <p14:creationId xmlns:p14="http://schemas.microsoft.com/office/powerpoint/2010/main" val="975535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083B1-C5CC-989C-224B-DC35C1BE947C}"/>
              </a:ext>
            </a:extLst>
          </p:cNvPr>
          <p:cNvSpPr>
            <a:spLocks noGrp="1"/>
          </p:cNvSpPr>
          <p:nvPr>
            <p:ph type="title"/>
          </p:nvPr>
        </p:nvSpPr>
        <p:spPr/>
        <p:txBody>
          <a:bodyPr/>
          <a:lstStyle/>
          <a:p>
            <a:r>
              <a:rPr lang="da-DK" dirty="0"/>
              <a:t>Abacus træning - tangentbegrebet</a:t>
            </a:r>
          </a:p>
        </p:txBody>
      </p:sp>
      <p:sp>
        <p:nvSpPr>
          <p:cNvPr id="4" name="Pladsholder til indhold 3">
            <a:extLst>
              <a:ext uri="{FF2B5EF4-FFF2-40B4-BE49-F238E27FC236}">
                <a16:creationId xmlns:a16="http://schemas.microsoft.com/office/drawing/2014/main" id="{2A383219-A630-F22E-5621-B54EA1E8FAEB}"/>
              </a:ext>
            </a:extLst>
          </p:cNvPr>
          <p:cNvSpPr>
            <a:spLocks noGrp="1"/>
          </p:cNvSpPr>
          <p:nvPr>
            <p:ph idx="1"/>
          </p:nvPr>
        </p:nvSpPr>
        <p:spPr/>
        <p:txBody>
          <a:bodyPr/>
          <a:lstStyle/>
          <a:p>
            <a:endParaRPr lang="da-DK" dirty="0"/>
          </a:p>
        </p:txBody>
      </p:sp>
      <p:pic>
        <p:nvPicPr>
          <p:cNvPr id="9" name="Billede 8">
            <a:extLst>
              <a:ext uri="{FF2B5EF4-FFF2-40B4-BE49-F238E27FC236}">
                <a16:creationId xmlns:a16="http://schemas.microsoft.com/office/drawing/2014/main" id="{14F1B143-C9E9-54DF-6E7A-AED576BB8693}"/>
              </a:ext>
            </a:extLst>
          </p:cNvPr>
          <p:cNvPicPr>
            <a:picLocks noChangeAspect="1"/>
          </p:cNvPicPr>
          <p:nvPr/>
        </p:nvPicPr>
        <p:blipFill>
          <a:blip r:embed="rId2"/>
          <a:stretch>
            <a:fillRect/>
          </a:stretch>
        </p:blipFill>
        <p:spPr>
          <a:xfrm>
            <a:off x="1010408" y="2902596"/>
            <a:ext cx="10515600" cy="1088457"/>
          </a:xfrm>
          <a:prstGeom prst="rect">
            <a:avLst/>
          </a:prstGeom>
        </p:spPr>
      </p:pic>
    </p:spTree>
    <p:extLst>
      <p:ext uri="{BB962C8B-B14F-4D97-AF65-F5344CB8AC3E}">
        <p14:creationId xmlns:p14="http://schemas.microsoft.com/office/powerpoint/2010/main" val="3778169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275</Words>
  <Application>Microsoft Office PowerPoint</Application>
  <PresentationFormat>Widescreen</PresentationFormat>
  <Paragraphs>29</Paragraphs>
  <Slides>9</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9</vt:i4>
      </vt:variant>
    </vt:vector>
  </HeadingPairs>
  <TitlesOfParts>
    <vt:vector size="15" baseType="lpstr">
      <vt:lpstr>Arial</vt:lpstr>
      <vt:lpstr>Calibri</vt:lpstr>
      <vt:lpstr>Calibri Light</vt:lpstr>
      <vt:lpstr>Cambria Math</vt:lpstr>
      <vt:lpstr>Century Schoolbook</vt:lpstr>
      <vt:lpstr>Office-tema</vt:lpstr>
      <vt:lpstr>Differentialregning-intro til differenskvotient</vt:lpstr>
      <vt:lpstr>Mere differenskvotient og differentialkvotient</vt:lpstr>
      <vt:lpstr>Webmatematik - konklusioner </vt:lpstr>
      <vt:lpstr>Webmatematik- differentialkvotient</vt:lpstr>
      <vt:lpstr>Differentialregning- differentialkvotient</vt:lpstr>
      <vt:lpstr>Eksempel fra webmatematik</vt:lpstr>
      <vt:lpstr>Eksempel fra webmatematik</vt:lpstr>
      <vt:lpstr>Tretrinsreglen</vt:lpstr>
      <vt:lpstr>Abacus træning - tangentbegrebet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Differentialregning-intro til differenskvotient</dc:title>
  <dc:creator>Hanne Busk</dc:creator>
  <cp:lastModifiedBy>Hanne Busk</cp:lastModifiedBy>
  <cp:revision>6</cp:revision>
  <dcterms:created xsi:type="dcterms:W3CDTF">2023-02-06T22:55:29Z</dcterms:created>
  <dcterms:modified xsi:type="dcterms:W3CDTF">2025-02-05T08:17:13Z</dcterms:modified>
</cp:coreProperties>
</file>