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8163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63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73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087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418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11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6400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959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212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44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38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0A1B9-3ECF-46A7-894F-4EF245343EE7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25925-6A89-4D42-8764-24CC20A217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7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5AMhfmNp-eE?autoplay=1" TargetMode="External"/><Relationship Id="rId2" Type="http://schemas.openxmlformats.org/officeDocument/2006/relationships/hyperlink" Target="https://www.youtube.com/embed/4zPZpuUG8LM?autoplay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embed/L8imZxt30L8?autoplay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embed/iLBZ_zbjyHE?autoplay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Trekanter – hvad ved vi om dem ?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555" y="1951615"/>
            <a:ext cx="7591425" cy="110490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27" y="3221616"/>
            <a:ext cx="8467650" cy="282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985982" y="374361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Ordforklaringer på linjer der kan tegnes i trekanter: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860" y="1856509"/>
            <a:ext cx="8537480" cy="37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7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Forskellige linjer der betyder forskelligt i trekanter: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684" y="1884652"/>
            <a:ext cx="7450325" cy="440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5748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Hvordan findes linjer disse i </a:t>
            </a:r>
            <a:r>
              <a:rPr lang="da-DK" dirty="0" err="1">
                <a:solidFill>
                  <a:srgbClr val="0070C0"/>
                </a:solidFill>
              </a:rPr>
              <a:t>Geogebra</a:t>
            </a:r>
            <a:r>
              <a:rPr lang="da-DK" dirty="0">
                <a:solidFill>
                  <a:srgbClr val="0070C0"/>
                </a:solidFill>
              </a:rPr>
              <a:t> 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Konstruktion af højden i en trekant</a:t>
            </a:r>
            <a:endParaRPr lang="da-DK" dirty="0">
              <a:hlinkClick r:id="rId2"/>
            </a:endParaRPr>
          </a:p>
          <a:p>
            <a:r>
              <a:rPr lang="da-DK" dirty="0">
                <a:hlinkClick r:id="rId2"/>
              </a:rPr>
              <a:t>https://www.youtube.com/embed/4zPZpuUG8LM?autoplay=1</a:t>
            </a:r>
            <a:endParaRPr lang="da-DK" dirty="0"/>
          </a:p>
          <a:p>
            <a:endParaRPr lang="da-DK" dirty="0"/>
          </a:p>
          <a:p>
            <a:r>
              <a:rPr lang="da-DK" dirty="0"/>
              <a:t>Konstruktion af median i en trekant</a:t>
            </a:r>
          </a:p>
          <a:p>
            <a:r>
              <a:rPr lang="da-DK" dirty="0">
                <a:hlinkClick r:id="rId3"/>
              </a:rPr>
              <a:t>https://www.youtube.com/embed/5AMhfmNp-eE?autoplay=1</a:t>
            </a:r>
            <a:endParaRPr lang="da-DK" dirty="0"/>
          </a:p>
          <a:p>
            <a:endParaRPr lang="da-DK" dirty="0"/>
          </a:p>
          <a:p>
            <a:r>
              <a:rPr lang="da-DK" dirty="0"/>
              <a:t>Konstruktion af vinkelhalveringslinjen</a:t>
            </a:r>
          </a:p>
          <a:p>
            <a:r>
              <a:rPr lang="da-DK" dirty="0">
                <a:hlinkClick r:id="rId4"/>
              </a:rPr>
              <a:t>https://www.youtube.com/embed/L8imZxt30L8?autoplay=1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456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Arealet af en trekant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317" y="2604655"/>
            <a:ext cx="7593263" cy="31403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dsholder til indhold 7"/>
              <p:cNvSpPr>
                <a:spLocks noGrp="1"/>
              </p:cNvSpPr>
              <p:nvPr>
                <p:ph sz="half" idx="2"/>
              </p:nvPr>
            </p:nvSpPr>
            <p:spPr>
              <a:xfrm>
                <a:off x="7734580" y="1690688"/>
                <a:ext cx="4158673" cy="4351338"/>
              </a:xfrm>
            </p:spPr>
            <p:txBody>
              <a:bodyPr/>
              <a:lstStyle/>
              <a:p>
                <a:r>
                  <a:rPr lang="da-DK" dirty="0"/>
                  <a:t>Eksempel: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=4 , 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=16 </m:t>
                      </m:r>
                    </m:oMath>
                  </m:oMathPara>
                </a14:m>
                <a:endParaRPr lang="da-DK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∙4∙16=32</m:t>
                      </m:r>
                    </m:oMath>
                  </m:oMathPara>
                </a14:m>
                <a:endParaRPr lang="da-DK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a-DK" dirty="0"/>
                  <a:t>Arealet af trekanten er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da-DK" dirty="0"/>
                  <a:t>.</a:t>
                </a:r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8" name="Pladsholder til indhold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734580" y="1690688"/>
                <a:ext cx="4158673" cy="4351338"/>
              </a:xfrm>
              <a:blipFill>
                <a:blip r:embed="rId3"/>
                <a:stretch>
                  <a:fillRect l="-3079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652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Notation trekanter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641930"/>
            <a:ext cx="7986940" cy="2717633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72582" y="683183"/>
            <a:ext cx="3845379" cy="247565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048" y="3601675"/>
            <a:ext cx="3965770" cy="2660580"/>
          </a:xfrm>
          <a:prstGeom prst="rect">
            <a:avLst/>
          </a:prstGeom>
        </p:spPr>
      </p:pic>
      <p:cxnSp>
        <p:nvCxnSpPr>
          <p:cNvPr id="13" name="Lige pilforbindelse 12"/>
          <p:cNvCxnSpPr/>
          <p:nvPr/>
        </p:nvCxnSpPr>
        <p:spPr>
          <a:xfrm flipV="1">
            <a:off x="1976582" y="4359563"/>
            <a:ext cx="794327" cy="1006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/>
              <p:cNvSpPr txBox="1"/>
              <p:nvPr/>
            </p:nvSpPr>
            <p:spPr>
              <a:xfrm>
                <a:off x="1163782" y="5615709"/>
                <a:ext cx="5556586" cy="958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dirty="0"/>
                  <a:t>|BC| = længden af siden a =</a:t>
                </a:r>
                <a14:m>
                  <m:oMath xmlns:m="http://schemas.openxmlformats.org/officeDocument/2006/math">
                    <m:r>
                      <a:rPr lang="da-DK" b="0" i="0" dirty="0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da-DK" b="0" i="0" dirty="0" smtClean="0">
                            <a:latin typeface="Cambria Math" panose="02040503050406030204" pitchFamily="18" charset="0"/>
                          </a:rPr>
                          <m:t>BC</m:t>
                        </m:r>
                      </m:e>
                    </m:acc>
                    <m:r>
                      <a:rPr lang="da-DK" b="0" i="0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da-DK" b="0" dirty="0"/>
                  <a:t> = længden af den vektor</a:t>
                </a:r>
              </a:p>
              <a:p>
                <a:r>
                  <a:rPr lang="da-DK" b="0" dirty="0"/>
                  <a:t> der går fra punkt B til C. Det vender vi tilbage til.</a:t>
                </a:r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14" name="Tekstfelt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782" y="5615709"/>
                <a:ext cx="5556586" cy="958789"/>
              </a:xfrm>
              <a:prstGeom prst="rect">
                <a:avLst/>
              </a:prstGeom>
              <a:blipFill>
                <a:blip r:embed="rId5"/>
                <a:stretch>
                  <a:fillRect l="-988" r="-22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45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511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Ensvinklede trekanter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490" y="1791855"/>
            <a:ext cx="7998510" cy="421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0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566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Ensvinklede trekanter- figur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0427" y="1182254"/>
            <a:ext cx="7473303" cy="517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5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Ensvinklede trekanter – eksempel: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848" y="1191491"/>
            <a:ext cx="8505643" cy="55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7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Eksempel 4.5 fortsat: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31" y="1548535"/>
            <a:ext cx="7522241" cy="4770660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5606622" y="2216727"/>
            <a:ext cx="6456069" cy="248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4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011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70C0"/>
                </a:solidFill>
              </a:rPr>
              <a:t>Retvinklet trekant- Pythagoras` sætning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219" y="1025236"/>
            <a:ext cx="7546110" cy="381165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329" y="1326427"/>
            <a:ext cx="3803361" cy="205504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288" y="4747490"/>
            <a:ext cx="7351388" cy="1938617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219200" y="5292436"/>
            <a:ext cx="2834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Eller udtrykt ved navnene:</a:t>
            </a:r>
          </a:p>
          <a:p>
            <a:r>
              <a:rPr lang="da-DK" dirty="0"/>
              <a:t>”kvadrat” betyder opløftet i </a:t>
            </a:r>
          </a:p>
          <a:p>
            <a:r>
              <a:rPr lang="da-DK" dirty="0"/>
              <a:t>2. potens.</a:t>
            </a:r>
          </a:p>
        </p:txBody>
      </p:sp>
    </p:spTree>
    <p:extLst>
      <p:ext uri="{BB962C8B-B14F-4D97-AF65-F5344CB8AC3E}">
        <p14:creationId xmlns:p14="http://schemas.microsoft.com/office/powerpoint/2010/main" val="337200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2693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Eksempel – Hvordan bruger vi så </a:t>
            </a:r>
            <a:r>
              <a:rPr lang="da-DK" dirty="0" err="1">
                <a:solidFill>
                  <a:srgbClr val="0070C0"/>
                </a:solidFill>
              </a:rPr>
              <a:t>Pythagoros</a:t>
            </a:r>
            <a:r>
              <a:rPr lang="da-DK" dirty="0">
                <a:solidFill>
                  <a:srgbClr val="0070C0"/>
                </a:solidFill>
              </a:rPr>
              <a:t> ?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355" y="1595076"/>
            <a:ext cx="8242924" cy="466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23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Film om </a:t>
            </a:r>
            <a:r>
              <a:rPr lang="da-DK" dirty="0" err="1">
                <a:solidFill>
                  <a:srgbClr val="0070C0"/>
                </a:solidFill>
              </a:rPr>
              <a:t>pythagoros</a:t>
            </a:r>
            <a:r>
              <a:rPr lang="da-DK" dirty="0">
                <a:solidFill>
                  <a:srgbClr val="0070C0"/>
                </a:solidFill>
              </a:rPr>
              <a:t> sætning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https://www.youtube.com/embed/iLBZ_zbjyHE?autoplay=1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36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214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Trekanter – hvad ved vi om dem ?</vt:lpstr>
      <vt:lpstr>Ordforklaringer på linjer der kan tegnes i trekanter:</vt:lpstr>
      <vt:lpstr>Forskellige linjer der betyder forskelligt i trekanter:</vt:lpstr>
      <vt:lpstr>Hvordan findes linjer disse i Geogebra ?</vt:lpstr>
      <vt:lpstr>Arealet af en trekant</vt:lpstr>
      <vt:lpstr>Notation trekanter</vt:lpstr>
      <vt:lpstr>Ensvinklede trekanter</vt:lpstr>
      <vt:lpstr>Ensvinklede trekanter- figur</vt:lpstr>
      <vt:lpstr>Ensvinklede trekanter – eksempel:</vt:lpstr>
      <vt:lpstr>Eksempel 4.5 fortsat:</vt:lpstr>
      <vt:lpstr>Retvinklet trekant- Pythagoras` sætning </vt:lpstr>
      <vt:lpstr>Eksempel – Hvordan bruger vi så Pythagoros ?</vt:lpstr>
      <vt:lpstr>Film om pythagoros sætning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Hanne Busk</dc:creator>
  <cp:lastModifiedBy>Hanne Busk</cp:lastModifiedBy>
  <cp:revision>11</cp:revision>
  <dcterms:created xsi:type="dcterms:W3CDTF">2020-01-21T17:37:02Z</dcterms:created>
  <dcterms:modified xsi:type="dcterms:W3CDTF">2022-09-05T18:03:00Z</dcterms:modified>
</cp:coreProperties>
</file>