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5" autoAdjust="0"/>
    <p:restoredTop sz="94660"/>
  </p:normalViewPr>
  <p:slideViewPr>
    <p:cSldViewPr snapToGrid="0">
      <p:cViewPr varScale="1">
        <p:scale>
          <a:sx n="107" d="100"/>
          <a:sy n="107" d="100"/>
        </p:scale>
        <p:origin x="13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B7D77DC1-BAAD-4CDF-8B92-716D9F299E00}" type="datetimeFigureOut">
              <a:rPr lang="da-DK" smtClean="0"/>
              <a:t>14-08-2024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1704623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7D77DC1-BAAD-4CDF-8B92-716D9F299E00}" type="datetimeFigureOut">
              <a:rPr lang="da-DK" smtClean="0"/>
              <a:t>14-08-2024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2108523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B7D77DC1-BAAD-4CDF-8B92-716D9F299E00}" type="datetimeFigureOut">
              <a:rPr lang="da-DK" smtClean="0"/>
              <a:t>14-08-2024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3902071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B7D77DC1-BAAD-4CDF-8B92-716D9F299E00}" type="datetimeFigureOut">
              <a:rPr lang="da-DK" smtClean="0"/>
              <a:t>14-08-2024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31865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B7D77DC1-BAAD-4CDF-8B92-716D9F299E00}" type="datetimeFigureOut">
              <a:rPr lang="da-DK" smtClean="0"/>
              <a:t>14-08-2024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141365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B7D77DC1-BAAD-4CDF-8B92-716D9F299E00}" type="datetimeFigureOut">
              <a:rPr lang="da-DK" smtClean="0"/>
              <a:t>14-08-2024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2921104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D77DC1-BAAD-4CDF-8B92-716D9F299E00}" type="datetimeFigureOut">
              <a:rPr lang="da-DK" smtClean="0"/>
              <a:t>14-08-2024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3725016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B7D77DC1-BAAD-4CDF-8B92-716D9F299E00}" type="datetimeFigureOut">
              <a:rPr lang="da-DK" smtClean="0"/>
              <a:t>14-08-2024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2302423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B7D77DC1-BAAD-4CDF-8B92-716D9F299E00}" type="datetimeFigureOut">
              <a:rPr lang="da-DK" smtClean="0"/>
              <a:t>14-08-2024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389410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7D77DC1-BAAD-4CDF-8B92-716D9F299E00}" type="datetimeFigureOut">
              <a:rPr lang="da-DK" smtClean="0"/>
              <a:t>14-08-2024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147909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7D77DC1-BAAD-4CDF-8B92-716D9F299E00}" type="datetimeFigureOut">
              <a:rPr lang="da-DK" smtClean="0"/>
              <a:t>14-08-2024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D56E6F0-6A26-4B76-A4FC-6C5F202688A8}" type="slidenum">
              <a:rPr lang="da-DK" smtClean="0"/>
              <a:t>‹nr.›</a:t>
            </a:fld>
            <a:endParaRPr lang="da-DK"/>
          </a:p>
        </p:txBody>
      </p:sp>
    </p:spTree>
    <p:extLst>
      <p:ext uri="{BB962C8B-B14F-4D97-AF65-F5344CB8AC3E}">
        <p14:creationId xmlns:p14="http://schemas.microsoft.com/office/powerpoint/2010/main" val="377568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77DC1-BAAD-4CDF-8B92-716D9F299E00}" type="datetimeFigureOut">
              <a:rPr lang="da-DK" smtClean="0"/>
              <a:t>14-08-2024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6E6F0-6A26-4B76-A4FC-6C5F202688A8}" type="slidenum">
              <a:rPr lang="da-DK" smtClean="0"/>
              <a:t>‹nr.›</a:t>
            </a:fld>
            <a:endParaRPr lang="da-DK"/>
          </a:p>
        </p:txBody>
      </p:sp>
    </p:spTree>
    <p:extLst>
      <p:ext uri="{BB962C8B-B14F-4D97-AF65-F5344CB8AC3E}">
        <p14:creationId xmlns:p14="http://schemas.microsoft.com/office/powerpoint/2010/main" val="1762632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hyperlink" Target="http://www.icepower.net/product/ice-power-instant-cold-pac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b="1" dirty="0" err="1"/>
              <a:t>Endoterme</a:t>
            </a:r>
            <a:r>
              <a:rPr lang="da-DK" b="1" dirty="0"/>
              <a:t> og </a:t>
            </a:r>
            <a:r>
              <a:rPr lang="da-DK" b="1" dirty="0" err="1"/>
              <a:t>exoterme</a:t>
            </a:r>
            <a:r>
              <a:rPr lang="da-DK" b="1" dirty="0"/>
              <a:t> reaktioner</a:t>
            </a:r>
            <a:br>
              <a:rPr lang="da-DK" b="1" dirty="0"/>
            </a:br>
            <a:r>
              <a:rPr lang="da-DK" b="1" dirty="0"/>
              <a:t>”Kulde/varmeposer”</a:t>
            </a:r>
          </a:p>
        </p:txBody>
      </p:sp>
      <p:pic>
        <p:nvPicPr>
          <p:cNvPr id="8" name="Pladsholder til indhold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37915" y="1248381"/>
            <a:ext cx="3697322" cy="4931334"/>
          </a:xfrm>
        </p:spPr>
      </p:pic>
      <p:sp>
        <p:nvSpPr>
          <p:cNvPr id="9" name="Pladsholder til tekst 8"/>
          <p:cNvSpPr>
            <a:spLocks noGrp="1"/>
          </p:cNvSpPr>
          <p:nvPr>
            <p:ph type="body" sz="half" idx="2"/>
          </p:nvPr>
        </p:nvSpPr>
        <p:spPr/>
        <p:txBody>
          <a:bodyPr>
            <a:normAutofit lnSpcReduction="10000"/>
          </a:bodyPr>
          <a:lstStyle/>
          <a:p>
            <a:r>
              <a:rPr lang="da-DK" sz="2400" dirty="0"/>
              <a:t>Kuldeposen her er fra </a:t>
            </a:r>
            <a:r>
              <a:rPr lang="da-DK" sz="2400" dirty="0" err="1"/>
              <a:t>Icepower</a:t>
            </a:r>
            <a:r>
              <a:rPr lang="da-DK" sz="2400" dirty="0"/>
              <a:t> og</a:t>
            </a:r>
          </a:p>
          <a:p>
            <a:r>
              <a:rPr lang="da-DK" sz="2400" dirty="0"/>
              <a:t>Den kan benyttes ved opvarmning i mikroovn til 80 grader eller afkøling i fryser ned til -20 grader. Den er genanvendelig.</a:t>
            </a:r>
          </a:p>
          <a:p>
            <a:r>
              <a:rPr lang="da-DK" sz="2400" dirty="0"/>
              <a:t>Der er en særlig gel inde i posen og Patent Blue farvestof. Fungerer på en anden måde en vores ”salte”.</a:t>
            </a:r>
          </a:p>
          <a:p>
            <a:endParaRPr lang="da-DK" sz="2400" dirty="0"/>
          </a:p>
        </p:txBody>
      </p:sp>
    </p:spTree>
    <p:extLst>
      <p:ext uri="{BB962C8B-B14F-4D97-AF65-F5344CB8AC3E}">
        <p14:creationId xmlns:p14="http://schemas.microsoft.com/office/powerpoint/2010/main" val="858145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600" dirty="0"/>
              <a:t>Her er en anden type som er baseret på en kemisk reaktion. Den indeholder vand og urinstof og er en rigtig ”knækpose”. Det er en ”kuldepose”. Er der nogen der kender formlen for urinstof ? </a:t>
            </a:r>
          </a:p>
        </p:txBody>
      </p:sp>
      <p:pic>
        <p:nvPicPr>
          <p:cNvPr id="8" name="Pladsholder til indhold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7" y="1825625"/>
            <a:ext cx="6044307" cy="4533230"/>
          </a:xfrm>
        </p:spPr>
      </p:pic>
    </p:spTree>
    <p:extLst>
      <p:ext uri="{BB962C8B-B14F-4D97-AF65-F5344CB8AC3E}">
        <p14:creationId xmlns:p14="http://schemas.microsoft.com/office/powerpoint/2010/main" val="375269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a:t>Formlen for urinstof=</a:t>
            </a:r>
            <a:r>
              <a:rPr lang="da-DK" dirty="0" err="1"/>
              <a:t>urea</a:t>
            </a:r>
            <a:r>
              <a:rPr lang="da-DK" dirty="0"/>
              <a:t>  </a:t>
            </a:r>
          </a:p>
        </p:txBody>
      </p:sp>
      <p:pic>
        <p:nvPicPr>
          <p:cNvPr id="6" name="Pladsholder til indhold 5"/>
          <p:cNvPicPr>
            <a:picLocks noGrp="1" noChangeAspect="1"/>
          </p:cNvPicPr>
          <p:nvPr>
            <p:ph sz="half" idx="1"/>
          </p:nvPr>
        </p:nvPicPr>
        <p:blipFill>
          <a:blip r:embed="rId2"/>
          <a:stretch>
            <a:fillRect/>
          </a:stretch>
        </p:blipFill>
        <p:spPr>
          <a:xfrm>
            <a:off x="838200" y="2246236"/>
            <a:ext cx="5181600" cy="3510116"/>
          </a:xfrm>
          <a:prstGeom prst="rect">
            <a:avLst/>
          </a:prstGeom>
        </p:spPr>
      </p:pic>
      <p:pic>
        <p:nvPicPr>
          <p:cNvPr id="11" name="Pladsholder til indhold 10"/>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952378" y="3338245"/>
            <a:ext cx="3366082" cy="2653418"/>
          </a:xfrm>
        </p:spPr>
      </p:pic>
      <p:pic>
        <p:nvPicPr>
          <p:cNvPr id="12" name="Billed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857012"/>
            <a:ext cx="3777143" cy="2397601"/>
          </a:xfrm>
          <a:prstGeom prst="rect">
            <a:avLst/>
          </a:prstGeom>
        </p:spPr>
      </p:pic>
      <p:pic>
        <p:nvPicPr>
          <p:cNvPr id="1025" name="Picture 1" descr="Structural formula of ure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428750" cy="9048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all-and-stick model of the urea molecu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0" cy="9048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pace-filling model of the urea molecu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14300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346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Anvendelser af isposer- fra </a:t>
            </a:r>
            <a:r>
              <a:rPr lang="da-DK" dirty="0" err="1"/>
              <a:t>Icepower</a:t>
            </a:r>
            <a:endParaRPr lang="da-DK" dirty="0"/>
          </a:p>
        </p:txBody>
      </p:sp>
      <p:sp>
        <p:nvSpPr>
          <p:cNvPr id="3" name="Pladsholder til indhold 2"/>
          <p:cNvSpPr>
            <a:spLocks noGrp="1"/>
          </p:cNvSpPr>
          <p:nvPr>
            <p:ph idx="1"/>
          </p:nvPr>
        </p:nvSpPr>
        <p:spPr/>
        <p:txBody>
          <a:bodyPr/>
          <a:lstStyle/>
          <a:p>
            <a:r>
              <a:rPr lang="en-US" u="sng" dirty="0">
                <a:hlinkClick r:id="rId2"/>
              </a:rPr>
              <a:t>http://www.icepower.net/product/ice-power-instant-cold-pack/</a:t>
            </a:r>
            <a:endParaRPr lang="en-US" u="sng" dirty="0"/>
          </a:p>
          <a:p>
            <a:pPr marL="0" indent="0">
              <a:buNone/>
            </a:pPr>
            <a:endParaRPr lang="da-DK" dirty="0"/>
          </a:p>
          <a:p>
            <a:pPr marL="0" indent="0">
              <a:buNone/>
            </a:pPr>
            <a:r>
              <a:rPr lang="da-DK" dirty="0"/>
              <a:t>I kan lige se dem – Jeg lader dem går rundt der er ved stuetemperatur og nogle kolde man kan bruge direkte.</a:t>
            </a:r>
          </a:p>
          <a:p>
            <a:endParaRPr lang="da-DK" dirty="0"/>
          </a:p>
        </p:txBody>
      </p:sp>
    </p:spTree>
    <p:extLst>
      <p:ext uri="{BB962C8B-B14F-4D97-AF65-F5344CB8AC3E}">
        <p14:creationId xmlns:p14="http://schemas.microsoft.com/office/powerpoint/2010/main" val="315621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Andre typer af kulde/varmeposer</a:t>
            </a:r>
          </a:p>
        </p:txBody>
      </p:sp>
      <p:pic>
        <p:nvPicPr>
          <p:cNvPr id="5" name="Pladsholder til indhold 4" descr="http://www.seeberg.no/images/1535/1535/v02_AD0470EA51D9A3391075E938D7810625.jpg"/>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845578" y="1828800"/>
            <a:ext cx="2927757" cy="3741490"/>
          </a:xfrm>
          <a:prstGeom prst="rect">
            <a:avLst/>
          </a:prstGeom>
          <a:noFill/>
          <a:ln>
            <a:noFill/>
          </a:ln>
        </p:spPr>
      </p:pic>
      <p:pic>
        <p:nvPicPr>
          <p:cNvPr id="6" name="Pladsholder til indhold 5" descr="http://www.seeberg.no/images/1535/1535/v02_C2D94EFF1294446CA69A49A6D14D2CDB.jpg"/>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88697" y="1828800"/>
            <a:ext cx="2822065" cy="3601244"/>
          </a:xfrm>
          <a:prstGeom prst="rect">
            <a:avLst/>
          </a:prstGeom>
          <a:noFill/>
          <a:ln>
            <a:noFill/>
          </a:ln>
        </p:spPr>
      </p:pic>
    </p:spTree>
    <p:extLst>
      <p:ext uri="{BB962C8B-B14F-4D97-AF65-F5344CB8AC3E}">
        <p14:creationId xmlns:p14="http://schemas.microsoft.com/office/powerpoint/2010/main" val="2220683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Metoden er også brugt til at opvarme en kop kakao </a:t>
            </a:r>
          </a:p>
        </p:txBody>
      </p:sp>
      <p:pic>
        <p:nvPicPr>
          <p:cNvPr id="6" name="Pladsholder til indhold 5" descr="selvvarmende_kop_CACAO"/>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04969" y="1577129"/>
            <a:ext cx="8523214" cy="4437777"/>
          </a:xfrm>
          <a:prstGeom prst="rect">
            <a:avLst/>
          </a:prstGeom>
          <a:noFill/>
          <a:ln>
            <a:noFill/>
          </a:ln>
        </p:spPr>
      </p:pic>
    </p:spTree>
    <p:extLst>
      <p:ext uri="{BB962C8B-B14F-4D97-AF65-F5344CB8AC3E}">
        <p14:creationId xmlns:p14="http://schemas.microsoft.com/office/powerpoint/2010/main" val="226198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p:cNvPicPr>
            <a:picLocks noGrp="1" noChangeAspect="1"/>
          </p:cNvPicPr>
          <p:nvPr>
            <p:ph idx="4294967295"/>
          </p:nvPr>
        </p:nvPicPr>
        <p:blipFill>
          <a:blip r:embed="rId2"/>
          <a:stretch>
            <a:fillRect/>
          </a:stretch>
        </p:blipFill>
        <p:spPr>
          <a:xfrm>
            <a:off x="1585519" y="691552"/>
            <a:ext cx="8034338" cy="5884862"/>
          </a:xfrm>
          <a:prstGeom prst="rect">
            <a:avLst/>
          </a:prstGeom>
        </p:spPr>
      </p:pic>
    </p:spTree>
    <p:extLst>
      <p:ext uri="{BB962C8B-B14F-4D97-AF65-F5344CB8AC3E}">
        <p14:creationId xmlns:p14="http://schemas.microsoft.com/office/powerpoint/2010/main" val="1808501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27847" y="400984"/>
            <a:ext cx="10515600" cy="1325563"/>
          </a:xfrm>
        </p:spPr>
        <p:txBody>
          <a:bodyPr/>
          <a:lstStyle/>
          <a:p>
            <a:r>
              <a:rPr lang="da-DK" b="1" dirty="0">
                <a:solidFill>
                  <a:srgbClr val="FF0000"/>
                </a:solidFill>
              </a:rPr>
              <a:t>Til den selvvarmende kop er brugt CaCl</a:t>
            </a:r>
            <a:r>
              <a:rPr lang="da-DK" b="1" baseline="-25000" dirty="0">
                <a:solidFill>
                  <a:srgbClr val="FF0000"/>
                </a:solidFill>
              </a:rPr>
              <a:t>2</a:t>
            </a:r>
            <a:endParaRPr lang="da-DK" b="1" dirty="0">
              <a:solidFill>
                <a:srgbClr val="FF0000"/>
              </a:solidFill>
            </a:endParaRPr>
          </a:p>
        </p:txBody>
      </p:sp>
      <p:sp>
        <p:nvSpPr>
          <p:cNvPr id="3" name="Pladsholder til indhold 2"/>
          <p:cNvSpPr>
            <a:spLocks noGrp="1"/>
          </p:cNvSpPr>
          <p:nvPr>
            <p:ph idx="1"/>
          </p:nvPr>
        </p:nvSpPr>
        <p:spPr/>
        <p:txBody>
          <a:bodyPr>
            <a:normAutofit/>
          </a:bodyPr>
          <a:lstStyle/>
          <a:p>
            <a:r>
              <a:rPr lang="da-DK" sz="3200" dirty="0"/>
              <a:t>I sin tid da koppen kom frem blev den solgt i Føtex/Bilka og testet af Chipsguiden.dk og en artikel s. 4 i Nyhedsbrev for udsendte -Telegrafregimentet oktober 2007 - intern pdf. fil.</a:t>
            </a:r>
          </a:p>
          <a:p>
            <a:r>
              <a:rPr lang="da-DK" sz="3200" dirty="0"/>
              <a:t>Vi løber lige hurtigt ned over hovedpunkterne i anmeldelserne.</a:t>
            </a:r>
          </a:p>
        </p:txBody>
      </p:sp>
    </p:spTree>
    <p:extLst>
      <p:ext uri="{BB962C8B-B14F-4D97-AF65-F5344CB8AC3E}">
        <p14:creationId xmlns:p14="http://schemas.microsoft.com/office/powerpoint/2010/main" val="2985423916"/>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221</Words>
  <Application>Microsoft Office PowerPoint</Application>
  <PresentationFormat>Widescreen</PresentationFormat>
  <Paragraphs>15</Paragraphs>
  <Slides>8</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8</vt:i4>
      </vt:variant>
    </vt:vector>
  </HeadingPairs>
  <TitlesOfParts>
    <vt:vector size="12" baseType="lpstr">
      <vt:lpstr>Arial</vt:lpstr>
      <vt:lpstr>Calibri</vt:lpstr>
      <vt:lpstr>Calibri Light</vt:lpstr>
      <vt:lpstr>Office-tema</vt:lpstr>
      <vt:lpstr>Endoterme og exoterme reaktioner ”Kulde/varmeposer”</vt:lpstr>
      <vt:lpstr>Her er en anden type som er baseret på en kemisk reaktion. Den indeholder vand og urinstof og er en rigtig ”knækpose”. Det er en ”kuldepose”. Er der nogen der kender formlen for urinstof ? </vt:lpstr>
      <vt:lpstr>Formlen for urinstof=urea  </vt:lpstr>
      <vt:lpstr>Anvendelser af isposer- fra Icepower</vt:lpstr>
      <vt:lpstr>Andre typer af kulde/varmeposer</vt:lpstr>
      <vt:lpstr>Metoden er også brugt til at opvarme en kop kakao </vt:lpstr>
      <vt:lpstr>PowerPoint-præsentation</vt:lpstr>
      <vt:lpstr>Til den selvvarmende kop er brugt CaCl2</vt:lpstr>
    </vt:vector>
  </TitlesOfParts>
  <Company>IT-Center Fyn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Endoterme og exoterme reaktioner ”Kulde/varmeposer”</dc:title>
  <dc:creator>Hanne Busk</dc:creator>
  <cp:lastModifiedBy>Hanne Busk</cp:lastModifiedBy>
  <cp:revision>13</cp:revision>
  <dcterms:created xsi:type="dcterms:W3CDTF">2017-02-27T22:03:36Z</dcterms:created>
  <dcterms:modified xsi:type="dcterms:W3CDTF">2024-08-14T11:13:31Z</dcterms:modified>
</cp:coreProperties>
</file>