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B6FA6-9CE4-59F1-EE0B-E5109D5AE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ECF97F7-B049-045F-7B26-41B7AE838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E61FD8-1C73-66B7-865D-0A7135D6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8B9C78-8026-0580-4AF2-03103B034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CD69141-3331-0EE3-38F5-47532F66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666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9C2A28-8E70-7138-EDA9-8F385CD8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2801B4-FC7D-C4B6-DA50-C58FEE95D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A5CA55-3195-60A6-6217-E9C6766B5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63E1EA-9286-1B3B-13B0-F3FF5231E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CB59B5-F063-F22C-D52F-ECEF868E9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162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819A4F-9516-1D20-2DFB-6AECB9FF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2E60CB-7C8D-0A2C-C179-DB97BAA6F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CEFB47-135B-13E5-1719-52370308C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90AE55-2E59-B16D-15AF-6190CC04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66515C-DCF5-A1FC-50EE-DB3D7B06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049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A44A0C-B9DD-BCB4-4D6B-88AADB83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952789-F17B-3F1F-B04F-39C457C200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560E3FD-E2C5-7122-556A-3F28704A5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63E1B6-6299-BD20-097A-E8499C78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0168BC-3630-50F4-69A5-797F4B633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BDDD3B7-FCE0-8270-18FD-6532EB74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882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D8EC4-90BD-423B-9D48-AB438D73E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52B5D47-7DF6-D5F6-07B4-552230802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327E86B-0434-7FDF-12C6-DDF1DEAB7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D08B75F-546C-4C4B-D255-5D2BEDD10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4472429-C215-8441-6D75-A551DA74A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26C3E6F-355C-CCBE-21DA-30361AEF2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4315E20-FB15-1C79-4F16-E7D00BB5D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4731A82-164E-AF70-725B-C8C2AB5DB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9809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6A5D3-E298-6AE3-62D7-F3AFD51BF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287AB9C-8B7F-C398-B90A-D65F13FA7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D66B7E1-71ED-8A5B-5E62-6898BF3A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4B2E72C-6BB3-5105-90C9-A6456C1E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065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57905C7-89F9-BB6D-E38A-7EF60B1F5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CD6F5A8-1DA6-8AD6-2C63-B71D7839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F1980EE-BA34-C3DD-6836-916797E0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090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E4CD9-A848-2359-0335-BF56A877B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3196E6-BCDB-C4D8-7068-199FE451A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9D67E57-DAFD-6FD9-C48F-270CF56B11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AC0B5C3-E0ED-20D5-A338-11089D695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AA0FAAF-EBC0-4289-B262-CF7573894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0651734-CC38-3C6E-70F9-4AC061DD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206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C05A9-49A6-3E7B-5651-18B3437CC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121EFA2-C93B-9F16-3899-46C7A2040E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D5DA2CB-F015-CFAC-4C9D-71BFA3B8D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E2699DA-D118-433B-B00D-100B38864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AEFB1EF-AB9C-7C17-AAB0-A50EFA2B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79ED14E-7E6D-0016-5849-F439CF0A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716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845C9-5149-CBCF-A6AA-802BAA340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02C5E0B-16BD-BD59-A81D-255199F08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6890CB-B0F7-A0A6-1779-B39A88D83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E45C29-89B2-453C-2E86-6B12AEA4C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591386-54E6-5CFC-9E92-98744785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333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B763FD3-C3B1-09C2-EC2F-0AA8C9358C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2DC9FAA-0BB1-2BFC-FC3A-E5A161258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28D381-AA12-2911-795E-36BB1B34F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4C2835-A612-7CB7-620E-B48FD1CA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48BC65-7C80-3B3D-92A9-13E925353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154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8DD1CA7-124F-E3A3-811D-CA4C133B6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77971D5-E32E-0A19-F0EA-8141BBB86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E69F64-9534-93AF-1D0E-762097E300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731F78-50B1-4A34-B85A-A10491A6B465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8CDE7A-1B51-E893-D304-FCFB892C6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90316D-0504-23F5-58D6-68AEF42EE4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FE4A2F-D9FC-4448-BD12-D8E5FCF1B1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310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A2D94-A183-5C39-548D-A32FD428D9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Fremmende og hæmmende synapser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1AECF2D-B353-2B1F-3C2B-1DE17FD2B8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3565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40E9C-7D38-FD92-714F-29A5B5DAF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Fremmende og hæmmende synapser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EF49C0-3E2B-31D0-515C-464C8B478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Synapser, hvor frigivelsen af transmitterstoffer enten fremmer eller hæmmer videreførelsen af impulsen til den næste nervecelle. </a:t>
            </a:r>
          </a:p>
          <a:p>
            <a:r>
              <a:rPr lang="da-DK" dirty="0"/>
              <a:t>Nogle fungerer dog som det vi kalder for </a:t>
            </a:r>
            <a:r>
              <a:rPr lang="da-DK" dirty="0" err="1"/>
              <a:t>modulatorer</a:t>
            </a:r>
            <a:r>
              <a:rPr lang="da-DK" dirty="0"/>
              <a:t> – de fungerer sammen med andre transmitterstoffer, hvilket kan øge eller mindske virkningen. </a:t>
            </a:r>
          </a:p>
        </p:txBody>
      </p:sp>
    </p:spTree>
    <p:extLst>
      <p:ext uri="{BB962C8B-B14F-4D97-AF65-F5344CB8AC3E}">
        <p14:creationId xmlns:p14="http://schemas.microsoft.com/office/powerpoint/2010/main" val="238698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9092C26-CBA1-0DBC-6732-3275ED1AE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828675"/>
            <a:ext cx="768667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056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980036-6431-C1DD-67B6-DAD8FE07B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Fremmende synapser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894A8AF5-C279-F333-9A58-B8C29A48D2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Her binder det frigivne transmitter stof sig oftest til en receptorstyrede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𝑁𝑎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da-DK" b="0" i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a-DK" dirty="0"/>
                  <a:t>ionkanal. </a:t>
                </a:r>
              </a:p>
              <a:p>
                <a:r>
                  <a:rPr lang="da-DK" dirty="0"/>
                  <a:t>På den måde åbnes disse ionkanaler på den </a:t>
                </a:r>
                <a:r>
                  <a:rPr lang="da-DK" dirty="0" err="1"/>
                  <a:t>postsynaptiske</a:t>
                </a:r>
                <a:r>
                  <a:rPr lang="da-DK" dirty="0"/>
                  <a:t> membran, så der kan ske en indstrømning af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𝑁𝑎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da-DK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da-DK" dirty="0"/>
                  <a:t>som i sidste ende vil videreføre et aktionspotentiale. </a:t>
                </a:r>
              </a:p>
              <a:p>
                <a:r>
                  <a:rPr lang="da-DK" dirty="0"/>
                  <a:t>Det afhænger dog af, om tærskelværdien rammes. </a:t>
                </a:r>
              </a:p>
              <a:p>
                <a:endParaRPr lang="da-DK" dirty="0"/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894A8AF5-C279-F333-9A58-B8C29A48D2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607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8E9D9F-9FD6-429B-E4D7-2B3932797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Hæmmende synapser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3976DD00-35C1-6C8C-F1B9-844ACE7D83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Her udskilles der som regel nogle andre transmitterstoffer, og disse sætter sig typisk på receptorstyrede ionkanaler, som åbner for enten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da-DK" b="0" i="1" smtClean="0">
                        <a:latin typeface="Cambria Math" panose="02040503050406030204" pitchFamily="18" charset="0"/>
                      </a:rPr>
                      <m:t>𝑒𝑙𝑙𝑒𝑟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da-DK" dirty="0"/>
                  <a:t> indstrømning. </a:t>
                </a:r>
              </a:p>
              <a:p>
                <a:r>
                  <a:rPr lang="da-DK" dirty="0"/>
                  <a:t>Det vil dermed resultere i, at den </a:t>
                </a:r>
                <a:r>
                  <a:rPr lang="da-DK" dirty="0" err="1"/>
                  <a:t>postsynaptiske</a:t>
                </a:r>
                <a:r>
                  <a:rPr lang="da-DK" dirty="0"/>
                  <a:t> neuron bliver endnu mere negativ, og dermed kommer vi så langt væk fra tærskelværdien som muligt. </a:t>
                </a:r>
              </a:p>
              <a:p>
                <a:r>
                  <a:rPr lang="da-DK" dirty="0"/>
                  <a:t>Dermed vil nerveimpulsen ikke blive sendt afsted. </a:t>
                </a:r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3976DD00-35C1-6C8C-F1B9-844ACE7D83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451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92985978-4656-06F1-5C95-F1119C7AD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7" y="0"/>
            <a:ext cx="5649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9A8D9104-33D3-99E4-4D11-2FCCC5C54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649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818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307574F4-B73A-F59C-DA62-5F5FFA187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575" y="0"/>
            <a:ext cx="4768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749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169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Cambria Math</vt:lpstr>
      <vt:lpstr>Office-tema</vt:lpstr>
      <vt:lpstr>Fremmende og hæmmende synapser </vt:lpstr>
      <vt:lpstr>Fremmende og hæmmende synapser</vt:lpstr>
      <vt:lpstr>PowerPoint-præsentation</vt:lpstr>
      <vt:lpstr>Fremmende synapser</vt:lpstr>
      <vt:lpstr>Hæmmende synapser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Taia Varberg</dc:creator>
  <cp:lastModifiedBy>Taia Varberg</cp:lastModifiedBy>
  <cp:revision>1</cp:revision>
  <dcterms:created xsi:type="dcterms:W3CDTF">2024-12-05T09:23:51Z</dcterms:created>
  <dcterms:modified xsi:type="dcterms:W3CDTF">2024-12-05T09:49:34Z</dcterms:modified>
</cp:coreProperties>
</file>