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7110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361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455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868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8452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622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177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545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384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4935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956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6C117-3AA3-48D5-9BB8-B1C1F10E34A7}" type="datetimeFigureOut">
              <a:rPr lang="da-DK" smtClean="0"/>
              <a:t>18-08-2022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1EE3F-C907-4062-A2E3-FCA003F2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70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Præsentation 3 – Ligningsløsning. Lige store koefficienters metode.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7636" y="1969750"/>
            <a:ext cx="7046899" cy="392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1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4984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Præsentation 3 – Ligningsløsning. Lige store koefficienters metode.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Eksempel 5.15. Du får udleveret Eksempel 5.15 og 5:16 på papir så du kan tage noter til det der bliver skrevet supplerende på tavlen så du skal ikke skrive det hele af fra tavlen. </a:t>
            </a:r>
          </a:p>
          <a:p>
            <a:pPr marL="0" indent="0">
              <a:buNone/>
            </a:pPr>
            <a:r>
              <a:rPr lang="da-DK" dirty="0"/>
              <a:t>Først gennemgås eksempel 5.15 i fælleskab og dernæst læser I hver især eksempel 5.16 – hvorefter vi tager spørgsmål og ser på detaljer.</a:t>
            </a:r>
          </a:p>
        </p:txBody>
      </p:sp>
    </p:spTree>
    <p:extLst>
      <p:ext uri="{BB962C8B-B14F-4D97-AF65-F5344CB8AC3E}">
        <p14:creationId xmlns:p14="http://schemas.microsoft.com/office/powerpoint/2010/main" val="1972261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044EA6-4CE4-44D8-AD25-B6D5C4882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468"/>
          </a:xfrm>
        </p:spPr>
        <p:txBody>
          <a:bodyPr>
            <a:normAutofit/>
          </a:bodyPr>
          <a:lstStyle/>
          <a:p>
            <a:r>
              <a:rPr lang="da-DK" sz="3600" dirty="0">
                <a:solidFill>
                  <a:schemeClr val="accent5"/>
                </a:solidFill>
              </a:rPr>
              <a:t>Eksempel 5:15 –</a:t>
            </a:r>
            <a:r>
              <a:rPr lang="da-DK" sz="3600" dirty="0" err="1">
                <a:solidFill>
                  <a:schemeClr val="accent5"/>
                </a:solidFill>
              </a:rPr>
              <a:t>Matematicus</a:t>
            </a:r>
            <a:r>
              <a:rPr lang="da-DK" sz="3600" dirty="0">
                <a:solidFill>
                  <a:schemeClr val="accent5"/>
                </a:solidFill>
              </a:rPr>
              <a:t> (Regning)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ED357CF-2474-4956-99B4-15EA12BCA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324" y="980902"/>
            <a:ext cx="7540025" cy="5196061"/>
          </a:xfrm>
        </p:spPr>
      </p:pic>
    </p:spTree>
    <p:extLst>
      <p:ext uri="{BB962C8B-B14F-4D97-AF65-F5344CB8AC3E}">
        <p14:creationId xmlns:p14="http://schemas.microsoft.com/office/powerpoint/2010/main" val="294653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670E2-72DD-4C0A-98AB-C7E4BB3DC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0590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chemeClr val="accent5"/>
                </a:solidFill>
              </a:rPr>
              <a:t>Eksempel 5:15</a:t>
            </a:r>
          </a:p>
        </p:txBody>
      </p:sp>
      <p:pic>
        <p:nvPicPr>
          <p:cNvPr id="8" name="Pladsholder til indhold 4">
            <a:extLst>
              <a:ext uri="{FF2B5EF4-FFF2-40B4-BE49-F238E27FC236}">
                <a16:creationId xmlns:a16="http://schemas.microsoft.com/office/drawing/2014/main" id="{87E7A238-1DF4-4B36-8085-9B4BB89FC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6958" y="1214438"/>
            <a:ext cx="7598084" cy="4962525"/>
          </a:xfrm>
        </p:spPr>
      </p:pic>
    </p:spTree>
    <p:extLst>
      <p:ext uri="{BB962C8B-B14F-4D97-AF65-F5344CB8AC3E}">
        <p14:creationId xmlns:p14="http://schemas.microsoft.com/office/powerpoint/2010/main" val="1987771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>
                <a:solidFill>
                  <a:schemeClr val="accent5"/>
                </a:solidFill>
              </a:rPr>
              <a:t>Opgaveregning- Brug metoden du lige har lært og regn så langt du kan nå.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884" y="1852252"/>
            <a:ext cx="5333280" cy="375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16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104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Præsentation 3 – Ligningsløsning. Lige store koefficienters metode.</vt:lpstr>
      <vt:lpstr>Præsentation 3 – Ligningsløsning. Lige store koefficienters metode.</vt:lpstr>
      <vt:lpstr>Eksempel 5:15 –Matematicus (Regning)</vt:lpstr>
      <vt:lpstr>Eksempel 5:15</vt:lpstr>
      <vt:lpstr>Opgaveregning- Brug metoden du lige har lært og regn så langt du kan nå.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Præsentation 3 – Ligningsløsning. Lige store koefficienters mtode.</dc:title>
  <dc:creator>Hanne Busk</dc:creator>
  <cp:lastModifiedBy>Hanne Busk</cp:lastModifiedBy>
  <cp:revision>2</cp:revision>
  <dcterms:created xsi:type="dcterms:W3CDTF">2020-08-24T09:42:42Z</dcterms:created>
  <dcterms:modified xsi:type="dcterms:W3CDTF">2022-08-18T07:39:55Z</dcterms:modified>
</cp:coreProperties>
</file>