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9522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79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649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663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8871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791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678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806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56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441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243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E45AB-BABA-4731-9041-718EDFB72B48}" type="datetimeFigureOut">
              <a:rPr lang="da-DK" smtClean="0"/>
              <a:t>14-03-2022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56F9C-F1EB-4316-8C70-A237651FF34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61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Definition på </a:t>
            </a:r>
            <a:r>
              <a:rPr lang="da-DK" dirty="0" smtClean="0"/>
              <a:t>Definitionsmængde- fra </a:t>
            </a:r>
            <a:r>
              <a:rPr lang="da-DK" dirty="0" err="1" smtClean="0"/>
              <a:t>Matematicus</a:t>
            </a:r>
            <a:r>
              <a:rPr lang="da-DK" dirty="0" smtClean="0"/>
              <a:t> funktioner 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2599" y="2496134"/>
            <a:ext cx="7706801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80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Tallet under kvadratrodstegnet må ikke være negativt: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20" y="1825625"/>
            <a:ext cx="9116130" cy="35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8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Flere eksempler på beregning af Dm.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59100"/>
            <a:ext cx="8859486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72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Værdimængden </a:t>
            </a:r>
            <a:r>
              <a:rPr lang="da-DK" smtClean="0"/>
              <a:t>(”funktionsværdierne”).</a:t>
            </a:r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8141" y="1863447"/>
            <a:ext cx="9019711" cy="36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2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Nulpunkter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11" y="1910312"/>
            <a:ext cx="8726118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3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Eksempler på at finde nulpunkter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59847"/>
            <a:ext cx="8849960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87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31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Definition på Definitionsmængde- fra Matematicus funktioner </vt:lpstr>
      <vt:lpstr>Tallet under kvadratrodstegnet må ikke være negativt:</vt:lpstr>
      <vt:lpstr>Flere eksempler på beregning af Dm.</vt:lpstr>
      <vt:lpstr>Værdimængden (”funktionsværdierne”).</vt:lpstr>
      <vt:lpstr>Nulpunkter</vt:lpstr>
      <vt:lpstr>Eksempler på at finde nulpunkter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 på Definitionsmængde</dc:title>
  <dc:creator>Hanne Busk</dc:creator>
  <cp:lastModifiedBy>Hanne Busk</cp:lastModifiedBy>
  <cp:revision>3</cp:revision>
  <dcterms:created xsi:type="dcterms:W3CDTF">2022-03-14T21:44:04Z</dcterms:created>
  <dcterms:modified xsi:type="dcterms:W3CDTF">2022-03-14T22:02:43Z</dcterms:modified>
</cp:coreProperties>
</file>