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DA2E5-F9A8-87C4-DB10-9CB0A4338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05D1CD-D0E3-B21A-9399-01A5B87FB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DD8502-5E2A-5F4B-A8B3-263EDB35F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44F6E2-BE92-1EC4-C787-35C4B6A7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EAC3F6-0244-20F7-4348-1DBCC844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13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FBFE29-7C3F-A4B4-76AF-BB53A3BD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481ED7-167B-5901-8DC5-34CDC14F4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9DF615-FF82-C477-42DC-80BAE4EDE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608FF5-8424-9044-9A46-C2D3EAA3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8EAB9F-2F4D-854B-836F-929C6B0E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4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D0467-3FD1-D87B-7D84-D8004B0B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FF8122-BBEA-A7E3-60AE-E7187E2F6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02CB52-97C4-7556-F41A-C146F00EB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202E33-AAB1-5FE2-CC41-3BBC81C8D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75E323-E301-6637-AA6E-B791732B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4663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FA628-617C-8FBE-C1FE-5E0E6AFD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F3C6CD-A031-49CF-1E69-AEAA2B062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B4C647-C870-4FBC-214D-FA2F77514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634822-D62A-E680-A892-FF6E227E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32414BF-AD52-13D2-BB4E-E4289E778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5A2758-0022-4FEA-9D4C-258ADF18A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062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9CB00-A6DC-C03B-A857-3734514C6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DC9058-2FE1-EEEA-4167-E069B5FB6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3CBFAF5-A7A0-EF1F-91FA-3B7C19295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31923B4-7432-61AA-6FAE-78E6ECC9F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A3353CE-863C-1FA7-4079-5594F4929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BB31E59-B2E6-1D0B-8E46-09E92A94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EC4D497-E89A-EEE9-4F28-43FB53B7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C0690B6-FBEE-732C-75BF-ED96B4551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73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C16F7-55B0-7FE6-AA9B-323A880C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33568C8-15C7-9D9B-DE99-9BF614752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58C07A3-BFB5-6B45-A600-81AC3EBF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09DD7F7-7598-5B74-C9A1-42C75EF96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932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B5985E2-B1CE-B285-E59B-FE8A163D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19ED683-F6A5-3D49-3CEF-62671AFDA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09AF20-407B-FF60-F499-75920644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0211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F3E1BD-9B69-22DC-3DBD-B1A5D61D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F5C9FB-FAD6-0BAF-7219-A15B0AC28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7A4AE7-568A-8915-65FB-2D37EE1E2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B4837AA-D6C2-90D9-C79E-C0D0C9BF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20F29BE-D32E-3E29-716D-F67FEE1E6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161576-3A3B-F108-9171-0AC32F09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949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23AB7-73F4-2E74-01C8-AE361074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23596D1-15DB-C614-3C0D-86367A411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0FB78D6-4AA5-B389-341E-0AE7A9FE5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F97352-6E27-E867-A93E-8E7CE121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EAF2F4D-4804-0274-532F-9CDB1B7A0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ADC3E35-D4CF-3739-689A-A226A111A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201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F7FFE-1413-E6E0-80E2-A3DAB4E8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D41FE15-F57E-9E4C-3281-DEEC0F44D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9740AF-32D7-FFA4-3798-A409C222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19F39-71AE-2104-9BFE-45E7461B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BF8A41-84FB-62DD-1B31-C218F215B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4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C71E21A-4DFF-38FF-532C-D061A1F147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07D960-DB63-F546-EC91-C5670F5CD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DF62AF-1BCE-D158-4ABC-A0F751D48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76C606-3949-1A8A-095D-FDDEB182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816788-E9CD-4F50-85DC-E07A74CD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105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669053B-20F6-6196-8B44-369AA392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1255E0-94D3-C7FC-D02A-224A2D08A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6E6310-F8DC-49DD-1978-373B5A447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4ABC8-E2E7-469A-A455-EDEC4A714FF6}" type="datetimeFigureOut">
              <a:rPr lang="da-DK" smtClean="0"/>
              <a:t>18-01-2023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4CAFBB-6A85-3DA4-D9FA-9D7585F1B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4EF793-7B9C-35AF-2567-8A8555410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C72F6-890A-4C0F-B51D-05483EF5A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086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DlDzklQBLQ" TargetMode="External"/><Relationship Id="rId2" Type="http://schemas.openxmlformats.org/officeDocument/2006/relationships/hyperlink" Target="https://www.youtube.com/watch?v=ywtFsgszgd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ebmatematik.dk/lektioner/matematik-b/sandsynlighed-og-kombinatorik/grundlaeggende-begrebe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3FE16F-D091-A48A-8DDC-8CFE9234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/>
          <a:lstStyle/>
          <a:p>
            <a:r>
              <a:rPr lang="da-DK" dirty="0"/>
              <a:t>Hvad ved vi om sandsynlighedsberegning?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AD9CEC-13A9-9079-57A1-EE30209E4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538"/>
            <a:ext cx="10515600" cy="4780425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Her nedenfor er samlet de vigtigste definitioner og sætninger fra</a:t>
            </a:r>
          </a:p>
          <a:p>
            <a:r>
              <a:rPr lang="da-DK" dirty="0" err="1"/>
              <a:t>Matematicus</a:t>
            </a:r>
            <a:r>
              <a:rPr lang="da-DK" dirty="0"/>
              <a:t>: sandsynlighedsregning s. 11-13.</a:t>
            </a:r>
          </a:p>
          <a:p>
            <a:endParaRPr lang="da-DK" dirty="0"/>
          </a:p>
          <a:p>
            <a:r>
              <a:rPr lang="da-DK" dirty="0"/>
              <a:t>Det er altid godt også at vende tilbage til de to introfilm: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Sandsynlighedsregning indledning - Jan </a:t>
            </a:r>
            <a:r>
              <a:rPr lang="da-DK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Egballe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Henize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SANDSYNLIGHEDSREGNING - Indledning - YouTube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 Sandsynlighedsregning - mere indledning Jan </a:t>
            </a:r>
            <a:r>
              <a:rPr lang="da-DK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egballe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Henize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SANDSYNLIGHEDSREGNING - Mere indledning - YouTube</a:t>
            </a: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Grundlæggende begreber: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https://www.webmatematik.dk/lektioner/matematik-b/sandsynlighed-og-kombinatorik/grundlaeggende-begreber</a:t>
            </a:r>
            <a:endParaRPr lang="da-DK" sz="18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Læs om de grundlæggende begreber og noter formler og begreber for: Udfaldsrum, sandsynlighed, hændelse og komplementær hændelse. Afslut med at teste din viden på opgaverne (I skal ikke se videolektion):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339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FD6FF07-BB42-50C1-B24D-89C4C4A2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ved vi nu: </a:t>
            </a:r>
            <a:r>
              <a:rPr lang="da-DK" dirty="0" err="1"/>
              <a:t>Sansynlighedsregning</a:t>
            </a: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EF48690E-19B9-8BBE-CEEB-50FE0C700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0999" y="1437892"/>
            <a:ext cx="8830002" cy="4332988"/>
          </a:xfrm>
        </p:spPr>
      </p:pic>
    </p:spTree>
    <p:extLst>
      <p:ext uri="{BB962C8B-B14F-4D97-AF65-F5344CB8AC3E}">
        <p14:creationId xmlns:p14="http://schemas.microsoft.com/office/powerpoint/2010/main" val="5066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7548B-97F0-4B98-BFEB-CB8CEA57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Symmetrisk sandsynlighedsfelt (fx en terning p=1/6)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47C22C0-E77D-BDFA-F373-6A2D1E7F5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5552" y="1690687"/>
            <a:ext cx="7926127" cy="4226391"/>
          </a:xfrm>
        </p:spPr>
      </p:pic>
    </p:spTree>
    <p:extLst>
      <p:ext uri="{BB962C8B-B14F-4D97-AF65-F5344CB8AC3E}">
        <p14:creationId xmlns:p14="http://schemas.microsoft.com/office/powerpoint/2010/main" val="3636160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69B99-6BCB-E22A-930B-5BF84E7C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Hændelser 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CFFCA88-3006-F5C8-2837-2721C4890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077" y="1962992"/>
            <a:ext cx="8563962" cy="3278932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5580C4B-F125-9547-044A-F1E746D6B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147" y="164390"/>
            <a:ext cx="4877481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6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9D69D6-A7FA-B6B7-4C93-158817B2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Terningkast sandsynlighed: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6286818-C137-1C4A-C81F-7247D8D0C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782" y="2149325"/>
            <a:ext cx="9489183" cy="1866527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1761BBD-0BB0-822C-F955-E7F40A76D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802" y="3884986"/>
            <a:ext cx="5592216" cy="145288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1A9BD61-81A2-7852-C129-1C2914C7E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036" y="372590"/>
            <a:ext cx="2079964" cy="144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5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942EACD-398D-DEBE-B8EE-2029BDAD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 for uafhængige hændelser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BB26D19-20C2-2373-BE60-9E806E16E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183" y="1652339"/>
            <a:ext cx="7640116" cy="3553321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9D661E2F-D797-63A6-8FEB-367B12DFAD1F}"/>
              </a:ext>
            </a:extLst>
          </p:cNvPr>
          <p:cNvSpPr txBox="1"/>
          <p:nvPr/>
        </p:nvSpPr>
        <p:spPr>
          <a:xfrm>
            <a:off x="1330036" y="5527964"/>
            <a:ext cx="9013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Dvs. hvis to hændelser A og B er uafhængige finder man sandsynligheden som produktet af de </a:t>
            </a:r>
          </a:p>
          <a:p>
            <a:r>
              <a:rPr lang="da-DK" dirty="0"/>
              <a:t>2 hændelsers sandsynligheder. </a:t>
            </a:r>
          </a:p>
        </p:txBody>
      </p:sp>
    </p:spTree>
    <p:extLst>
      <p:ext uri="{BB962C8B-B14F-4D97-AF65-F5344CB8AC3E}">
        <p14:creationId xmlns:p14="http://schemas.microsoft.com/office/powerpoint/2010/main" val="2261623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D2555-E9C8-B0D5-63A5-28305698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5282"/>
          </a:xfrm>
        </p:spPr>
        <p:txBody>
          <a:bodyPr/>
          <a:lstStyle/>
          <a:p>
            <a:r>
              <a:rPr lang="da-DK" dirty="0"/>
              <a:t>Eksempler på hændelser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212A24F-F798-A11D-0914-9EEAC244E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8182" y="1434566"/>
            <a:ext cx="7358576" cy="4792273"/>
          </a:xfrm>
        </p:spPr>
      </p:pic>
    </p:spTree>
    <p:extLst>
      <p:ext uri="{BB962C8B-B14F-4D97-AF65-F5344CB8AC3E}">
        <p14:creationId xmlns:p14="http://schemas.microsoft.com/office/powerpoint/2010/main" val="2222791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8FA6B-2ED0-970F-1F46-956FE0111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P(enten A eller B)=P(A)+P(B)</a:t>
            </a:r>
            <a:br>
              <a:rPr lang="da-DK" dirty="0"/>
            </a:br>
            <a:r>
              <a:rPr lang="da-DK" sz="1800" dirty="0"/>
              <a:t>(</a:t>
            </a:r>
            <a:r>
              <a:rPr lang="da-DK" sz="2800" dirty="0"/>
              <a:t>som eksempel 1c på ark fra webmatematik)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CA56E2D-B2E4-8FE5-C090-D04EEE95D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9012" y="2156348"/>
            <a:ext cx="8835677" cy="2545303"/>
          </a:xfrm>
        </p:spPr>
      </p:pic>
    </p:spTree>
    <p:extLst>
      <p:ext uri="{BB962C8B-B14F-4D97-AF65-F5344CB8AC3E}">
        <p14:creationId xmlns:p14="http://schemas.microsoft.com/office/powerpoint/2010/main" val="2666539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189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Schoolbook</vt:lpstr>
      <vt:lpstr>Office-tema</vt:lpstr>
      <vt:lpstr>Hvad ved vi om sandsynlighedsberegning?</vt:lpstr>
      <vt:lpstr>Hvad ved vi nu: Sansynlighedsregning</vt:lpstr>
      <vt:lpstr>Symmetrisk sandsynlighedsfelt (fx en terning p=1/6)</vt:lpstr>
      <vt:lpstr>Hændelser  </vt:lpstr>
      <vt:lpstr>Terningkast sandsynlighed: </vt:lpstr>
      <vt:lpstr>P for uafhængige hændelser</vt:lpstr>
      <vt:lpstr>Eksempler på hændelser</vt:lpstr>
      <vt:lpstr>P(enten A eller B)=P(A)+P(B) (som eksempel 1c på ark fra webmatematik)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ved vi om sandsynlighedsberegning?</dc:title>
  <dc:creator>Hanne Busk</dc:creator>
  <cp:lastModifiedBy>Hanne Busk</cp:lastModifiedBy>
  <cp:revision>1</cp:revision>
  <dcterms:created xsi:type="dcterms:W3CDTF">2023-01-18T16:33:44Z</dcterms:created>
  <dcterms:modified xsi:type="dcterms:W3CDTF">2023-01-18T23:08:37Z</dcterms:modified>
</cp:coreProperties>
</file>