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7662E-57CE-4D41-8B5B-671507FFFD99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4C567-9338-4C20-A44B-27C6FEA576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733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967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4783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224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059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97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818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32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78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592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531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432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448D0-F049-47F7-AA38-B89ABB2351CA}" type="datetimeFigureOut">
              <a:rPr lang="da-DK" smtClean="0"/>
              <a:t>05-12-2023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C96A0-53B3-4C41-ABF3-C81A67108E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617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el 3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6"/>
                <a:ext cx="10515600" cy="1232765"/>
              </a:xfrm>
            </p:spPr>
            <p:txBody>
              <a:bodyPr>
                <a:normAutofit fontScale="90000"/>
              </a:bodyPr>
              <a:lstStyle/>
              <a:p>
                <a:br>
                  <a:rPr lang="da-DK" dirty="0"/>
                </a:br>
                <a:r>
                  <a:rPr lang="da-DK" sz="4900" b="1" dirty="0">
                    <a:solidFill>
                      <a:schemeClr val="accent5"/>
                    </a:solidFill>
                  </a:rPr>
                  <a:t>Differensvektor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sz="49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sz="49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da-DK" sz="4900" b="1" dirty="0">
                    <a:solidFill>
                      <a:schemeClr val="accent5"/>
                    </a:solidFill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sz="4900" b="1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sz="4900" b="1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br>
                  <a:rPr lang="da-DK" b="1" dirty="0">
                    <a:solidFill>
                      <a:schemeClr val="accent5"/>
                    </a:solidFill>
                  </a:rPr>
                </a:br>
                <a:br>
                  <a:rPr lang="da-DK" b="1" dirty="0">
                    <a:solidFill>
                      <a:schemeClr val="accent5"/>
                    </a:solidFill>
                  </a:rPr>
                </a:br>
                <a:endParaRPr lang="da-DK" b="1" dirty="0"/>
              </a:p>
            </p:txBody>
          </p:sp>
        </mc:Choice>
        <mc:Fallback xmlns="">
          <p:sp>
            <p:nvSpPr>
              <p:cNvPr id="4" name="Titel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6"/>
                <a:ext cx="10515600" cy="1232765"/>
              </a:xfrm>
              <a:blipFill>
                <a:blip r:embed="rId2"/>
                <a:stretch>
                  <a:fillRect l="-2377" t="-1237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5463" y="1690255"/>
            <a:ext cx="9654084" cy="485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2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Opgaver med differensvektor. Beregn i hånden og tegn på ternet papir</a:t>
            </a:r>
            <a:r>
              <a:rPr lang="da-DK" sz="3600" dirty="0"/>
              <a:t>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4"/>
            <a:ext cx="10651502" cy="300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91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Definitioner og sætninger fra </a:t>
            </a:r>
            <a:r>
              <a:rPr lang="da-DK" dirty="0" err="1"/>
              <a:t>Matematicus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514" y="1801091"/>
            <a:ext cx="8795615" cy="374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90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Addition af vektorer -</a:t>
            </a:r>
            <a:r>
              <a:rPr lang="da-DK" dirty="0" err="1">
                <a:solidFill>
                  <a:schemeClr val="accent5"/>
                </a:solidFill>
              </a:rPr>
              <a:t>Matematicus</a:t>
            </a:r>
            <a:endParaRPr lang="da-DK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1455" y="1948078"/>
            <a:ext cx="3639058" cy="3200847"/>
          </a:xfrm>
          <a:prstGeom prst="rect">
            <a:avLst/>
          </a:prstGeom>
        </p:spPr>
      </p:pic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00513" y="1948078"/>
            <a:ext cx="7948327" cy="29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01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Subtraktion af vektorer (differensvektor)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646" y="1782619"/>
            <a:ext cx="11759477" cy="398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14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Indskudssætningen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7072" y="1690688"/>
            <a:ext cx="7384213" cy="2464538"/>
          </a:xfrm>
          <a:prstGeom prst="rect">
            <a:avLst/>
          </a:prstGeom>
        </p:spPr>
      </p:pic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963794" y="1808377"/>
            <a:ext cx="4034242" cy="347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9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275"/>
          </a:xfrm>
        </p:spPr>
        <p:txBody>
          <a:bodyPr>
            <a:normAutofit fontScale="90000"/>
          </a:bodyPr>
          <a:lstStyle/>
          <a:p>
            <a:r>
              <a:rPr lang="da-DK" dirty="0"/>
              <a:t>Bevis indskudssætning – ekstra for de hurtige</a:t>
            </a:r>
            <a:br>
              <a:rPr lang="da-DK" dirty="0"/>
            </a:br>
            <a:r>
              <a:rPr lang="da-DK" sz="3100" dirty="0"/>
              <a:t>Ved at bruge sætning 4 (HFB) om </a:t>
            </a:r>
            <a:r>
              <a:rPr lang="da-DK" sz="3100" i="1" dirty="0"/>
              <a:t>forbindelsesvektor </a:t>
            </a:r>
            <a:r>
              <a:rPr lang="da-DK" sz="3100" dirty="0"/>
              <a:t>mellem P og Q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idx="1"/>
          </p:nvPr>
        </p:nvSpPr>
        <p:spPr>
          <a:xfrm>
            <a:off x="838200" y="2272145"/>
            <a:ext cx="9691255" cy="3904818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473" y="1361190"/>
            <a:ext cx="7807785" cy="549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88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B0AD1-0610-459A-42EA-FCA4ED24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B740A4-3B5E-7FF5-1A0D-366503CD9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6671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CC7DE-26F0-C50A-51D0-CBDC5A57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795"/>
          </a:xfrm>
        </p:spPr>
        <p:txBody>
          <a:bodyPr/>
          <a:lstStyle/>
          <a:p>
            <a:r>
              <a:rPr lang="da-DK" dirty="0" err="1"/>
              <a:t>Matematicus</a:t>
            </a:r>
            <a:r>
              <a:rPr lang="da-DK" dirty="0"/>
              <a:t> : geometri i planen s. 10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EC301BC-DD3A-7B48-15C1-E45D6BCB9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7244" y="1253331"/>
            <a:ext cx="8154195" cy="4883252"/>
          </a:xfrm>
        </p:spPr>
      </p:pic>
    </p:spTree>
    <p:extLst>
      <p:ext uri="{BB962C8B-B14F-4D97-AF65-F5344CB8AC3E}">
        <p14:creationId xmlns:p14="http://schemas.microsoft.com/office/powerpoint/2010/main" val="395029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233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67</Words>
  <Application>Microsoft Office PowerPoint</Application>
  <PresentationFormat>Widescreen</PresentationFormat>
  <Paragraphs>8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Office-tema</vt:lpstr>
      <vt:lpstr> Differensvektor a ⃗-b ⃗  </vt:lpstr>
      <vt:lpstr>Opgaver med differensvektor. Beregn i hånden og tegn på ternet papir:</vt:lpstr>
      <vt:lpstr>Definitioner og sætninger fra Matematicus</vt:lpstr>
      <vt:lpstr>Addition af vektorer -Matematicus</vt:lpstr>
      <vt:lpstr>Subtraktion af vektorer (differensvektor)</vt:lpstr>
      <vt:lpstr>Indskudssætningen</vt:lpstr>
      <vt:lpstr>Bevis indskudssætning – ekstra for de hurtige Ved at bruge sætning 4 (HFB) om forbindelsesvektor mellem P og Q</vt:lpstr>
      <vt:lpstr>PowerPoint-præsentation</vt:lpstr>
      <vt:lpstr>Matematicus : geometri i planen s. 10</vt:lpstr>
      <vt:lpstr>PowerPoint-præsentation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Differensvektor a ⃗-b ⃗  </dc:title>
  <dc:creator>Hanne Busk</dc:creator>
  <cp:lastModifiedBy>Hanne Busk</cp:lastModifiedBy>
  <cp:revision>8</cp:revision>
  <cp:lastPrinted>2022-01-02T23:21:55Z</cp:lastPrinted>
  <dcterms:created xsi:type="dcterms:W3CDTF">2022-01-02T21:34:13Z</dcterms:created>
  <dcterms:modified xsi:type="dcterms:W3CDTF">2023-12-05T10:53:05Z</dcterms:modified>
</cp:coreProperties>
</file>