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EF45-0E11-4731-B069-69610CD43890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FA71-560C-458D-A2E5-3256D42545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8863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EF45-0E11-4731-B069-69610CD43890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FA71-560C-458D-A2E5-3256D42545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4168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EF45-0E11-4731-B069-69610CD43890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FA71-560C-458D-A2E5-3256D42545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4786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EF45-0E11-4731-B069-69610CD43890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FA71-560C-458D-A2E5-3256D42545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3427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EF45-0E11-4731-B069-69610CD43890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FA71-560C-458D-A2E5-3256D42545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0275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EF45-0E11-4731-B069-69610CD43890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FA71-560C-458D-A2E5-3256D42545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0378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EF45-0E11-4731-B069-69610CD43890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FA71-560C-458D-A2E5-3256D42545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7217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EF45-0E11-4731-B069-69610CD43890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FA71-560C-458D-A2E5-3256D42545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3556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EF45-0E11-4731-B069-69610CD43890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FA71-560C-458D-A2E5-3256D42545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3496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EF45-0E11-4731-B069-69610CD43890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FA71-560C-458D-A2E5-3256D42545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3347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EF45-0E11-4731-B069-69610CD43890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FA71-560C-458D-A2E5-3256D42545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5351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7EF45-0E11-4731-B069-69610CD43890}" type="datetimeFigureOut">
              <a:rPr lang="da-DK" smtClean="0"/>
              <a:t>10-02-2022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1FA71-560C-458D-A2E5-3256D42545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3329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Forsøget Jern(III)</a:t>
            </a:r>
            <a:r>
              <a:rPr lang="da-DK" dirty="0" err="1" smtClean="0"/>
              <a:t>thiocyanat-komplex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5871" y="1825624"/>
            <a:ext cx="6819256" cy="466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48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2626" y="1895975"/>
            <a:ext cx="7506748" cy="421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3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7709" y="1520824"/>
            <a:ext cx="5789003" cy="475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Beregning af Y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41454" y="784851"/>
            <a:ext cx="6294986" cy="3613405"/>
          </a:xfrm>
          <a:prstGeom prst="rect">
            <a:avLst/>
          </a:prstGeom>
        </p:spPr>
      </p:pic>
      <p:pic>
        <p:nvPicPr>
          <p:cNvPr id="5" name="Pladsholder til indhold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764" y="4106658"/>
            <a:ext cx="7001852" cy="1876687"/>
          </a:xfrm>
          <a:prstGeom prst="rect">
            <a:avLst/>
          </a:prstGeom>
        </p:spPr>
      </p:pic>
      <p:sp>
        <p:nvSpPr>
          <p:cNvPr id="3" name="Tekstfelt 2"/>
          <p:cNvSpPr txBox="1"/>
          <p:nvPr/>
        </p:nvSpPr>
        <p:spPr>
          <a:xfrm>
            <a:off x="10312842" y="2305878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=100 M^-1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1928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Et fast stof indgår med værdien 1 i reaktionsbrøken</a:t>
            </a:r>
            <a:endParaRPr lang="da-DK" dirty="0"/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2592" y="1825625"/>
            <a:ext cx="674681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58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19</Words>
  <Application>Microsoft Office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Forsøget Jern(III)thiocyanat-komplex</vt:lpstr>
      <vt:lpstr>PowerPoint-præsentation</vt:lpstr>
      <vt:lpstr>PowerPoint-præsentation</vt:lpstr>
      <vt:lpstr>Beregning af Y</vt:lpstr>
      <vt:lpstr>Et fast stof indgår med værdien 1 i reaktionsbrøken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Hanne Busk</dc:creator>
  <cp:lastModifiedBy>Hanne Busk</cp:lastModifiedBy>
  <cp:revision>3</cp:revision>
  <dcterms:created xsi:type="dcterms:W3CDTF">2022-02-10T08:55:05Z</dcterms:created>
  <dcterms:modified xsi:type="dcterms:W3CDTF">2022-02-10T10:59:43Z</dcterms:modified>
</cp:coreProperties>
</file>