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</p:sldIdLst>
  <p:sldSz cx="12192000" cy="6858000"/>
  <p:notesSz cx="9869488" cy="673576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CEBA-758B-4163-B3CD-32A877A56744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A05B-CFD5-4C82-9339-6BD07078DA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903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CEBA-758B-4163-B3CD-32A877A56744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A05B-CFD5-4C82-9339-6BD07078DA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137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CEBA-758B-4163-B3CD-32A877A56744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A05B-CFD5-4C82-9339-6BD07078DA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4809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CEBA-758B-4163-B3CD-32A877A56744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A05B-CFD5-4C82-9339-6BD07078DA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3551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CEBA-758B-4163-B3CD-32A877A56744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A05B-CFD5-4C82-9339-6BD07078DA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878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CEBA-758B-4163-B3CD-32A877A56744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A05B-CFD5-4C82-9339-6BD07078DA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6335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CEBA-758B-4163-B3CD-32A877A56744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A05B-CFD5-4C82-9339-6BD07078DA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2266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CEBA-758B-4163-B3CD-32A877A56744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A05B-CFD5-4C82-9339-6BD07078DA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3148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CEBA-758B-4163-B3CD-32A877A56744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A05B-CFD5-4C82-9339-6BD07078DA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532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CEBA-758B-4163-B3CD-32A877A56744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A05B-CFD5-4C82-9339-6BD07078DA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9706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CEBA-758B-4163-B3CD-32A877A56744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A05B-CFD5-4C82-9339-6BD07078DA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1348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8CEBA-758B-4163-B3CD-32A877A56744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8A05B-CFD5-4C82-9339-6BD07078DA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68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1LpvxfriO0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lassroom.google.com/c/NjE1NjIzOTI0NDc4/a/Njc1MDkwNTMyNjI1/detail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Beviset for 2-punktformlen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skal se filmen på følgende link , men nu ser vi beviset dvs. fra 1:48 til 4:06</a:t>
            </a:r>
          </a:p>
          <a:p>
            <a:r>
              <a:rPr lang="da-DK" dirty="0"/>
              <a:t>Bestemmelse af a og b- 2-punktsformlen nr. 3: 6:06</a:t>
            </a:r>
          </a:p>
          <a:p>
            <a:r>
              <a:rPr lang="da-DK" u="sng" dirty="0">
                <a:hlinkClick r:id="rId2"/>
              </a:rPr>
              <a:t>https://www.youtube.com/watch?v=i1LpvxfriO0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846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84728"/>
            <a:ext cx="10515600" cy="914400"/>
          </a:xfrm>
        </p:spPr>
        <p:txBody>
          <a:bodyPr>
            <a:normAutofit fontScale="90000"/>
          </a:bodyPr>
          <a:lstStyle/>
          <a:p>
            <a:r>
              <a:rPr lang="da-DK" sz="3600" b="1" dirty="0">
                <a:solidFill>
                  <a:schemeClr val="accent5"/>
                </a:solidFill>
              </a:rPr>
              <a:t>Beviset – Hvorfor gælder sætningen ? Bevis for a.</a:t>
            </a:r>
            <a:br>
              <a:rPr lang="da-DK" sz="3600" b="1" dirty="0">
                <a:solidFill>
                  <a:schemeClr val="accent5"/>
                </a:solidFill>
              </a:rPr>
            </a:br>
            <a:endParaRPr lang="da-DK" sz="3600" b="1" dirty="0">
              <a:solidFill>
                <a:schemeClr val="accent5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8135" y="807293"/>
            <a:ext cx="6834160" cy="4351338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8728364" y="1828800"/>
            <a:ext cx="298613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Læs beviset igennem og tag </a:t>
            </a:r>
          </a:p>
          <a:p>
            <a:r>
              <a:rPr lang="da-DK" dirty="0"/>
              <a:t>bagefter et stykke papir og </a:t>
            </a:r>
          </a:p>
          <a:p>
            <a:r>
              <a:rPr lang="da-DK" dirty="0"/>
              <a:t>lav det for dig selv. </a:t>
            </a:r>
          </a:p>
          <a:p>
            <a:endParaRPr lang="da-DK" dirty="0"/>
          </a:p>
          <a:p>
            <a:r>
              <a:rPr lang="da-DK" dirty="0"/>
              <a:t>Beviset er også vist i videoen </a:t>
            </a:r>
          </a:p>
          <a:p>
            <a:r>
              <a:rPr lang="da-DK" dirty="0"/>
              <a:t>Om Eksponentialfunktioner 3.</a:t>
            </a:r>
          </a:p>
          <a:p>
            <a:r>
              <a:rPr lang="da-DK" dirty="0"/>
              <a:t>Se den igen og se om du så </a:t>
            </a:r>
          </a:p>
          <a:p>
            <a:r>
              <a:rPr lang="da-DK" dirty="0"/>
              <a:t>Ikke kan lave beviset selv.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8730" y="5290271"/>
            <a:ext cx="1543050" cy="847725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832" y="5467494"/>
            <a:ext cx="3086100" cy="552450"/>
          </a:xfrm>
          <a:prstGeom prst="rect">
            <a:avLst/>
          </a:prstGeom>
        </p:spPr>
      </p:pic>
      <p:sp>
        <p:nvSpPr>
          <p:cNvPr id="3" name="Tekstfelt 2"/>
          <p:cNvSpPr txBox="1"/>
          <p:nvPr/>
        </p:nvSpPr>
        <p:spPr>
          <a:xfrm>
            <a:off x="8897510" y="4683318"/>
            <a:ext cx="300550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Overvej den sidste reducering</a:t>
            </a:r>
          </a:p>
          <a:p>
            <a:r>
              <a:rPr lang="da-DK" dirty="0"/>
              <a:t>Når man tager ”X2-X1”-roden </a:t>
            </a:r>
          </a:p>
          <a:p>
            <a:r>
              <a:rPr lang="da-DK" dirty="0"/>
              <a:t>på begge sider.</a:t>
            </a:r>
          </a:p>
          <a:p>
            <a:endParaRPr lang="da-DK" dirty="0"/>
          </a:p>
          <a:p>
            <a:r>
              <a:rPr lang="da-DK" dirty="0"/>
              <a:t>Se næste dias</a:t>
            </a:r>
          </a:p>
        </p:txBody>
      </p:sp>
    </p:spTree>
    <p:extLst>
      <p:ext uri="{BB962C8B-B14F-4D97-AF65-F5344CB8AC3E}">
        <p14:creationId xmlns:p14="http://schemas.microsoft.com/office/powerpoint/2010/main" val="1273460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Beviset for 2-punktformlen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431235"/>
            <a:ext cx="10515600" cy="4745728"/>
          </a:xfrm>
        </p:spPr>
        <p:txBody>
          <a:bodyPr>
            <a:normAutofit fontScale="92500" lnSpcReduction="10000"/>
          </a:bodyPr>
          <a:lstStyle/>
          <a:p>
            <a:r>
              <a:rPr lang="da-DK" b="1" dirty="0"/>
              <a:t>Opgave: </a:t>
            </a:r>
            <a:r>
              <a:rPr lang="da-DK" dirty="0"/>
              <a:t>I har nu set beviset på video og læst beviset på papir.</a:t>
            </a:r>
          </a:p>
          <a:p>
            <a:r>
              <a:rPr lang="da-DK" dirty="0"/>
              <a:t>I får i hver gruppe et stykke A3 papir, hvor I skal opskrive beviset med tekstforklaringer.</a:t>
            </a:r>
          </a:p>
          <a:p>
            <a:r>
              <a:rPr lang="da-DK" dirty="0"/>
              <a:t>Bagefter skal I optage en lille videotalk hvor I forklarer de forskellige trin. Er tiden knap bruger I det næste dias og taler ind over teksten.</a:t>
            </a:r>
          </a:p>
          <a:p>
            <a:r>
              <a:rPr lang="da-DK" dirty="0"/>
              <a:t>Videotalk skal </a:t>
            </a:r>
            <a:r>
              <a:rPr lang="da-DK" dirty="0" err="1"/>
              <a:t>up-loades</a:t>
            </a:r>
            <a:r>
              <a:rPr lang="da-DK" dirty="0"/>
              <a:t> på </a:t>
            </a:r>
            <a:r>
              <a:rPr lang="da-DK" dirty="0" err="1"/>
              <a:t>Classroom</a:t>
            </a:r>
            <a:r>
              <a:rPr lang="da-DK" dirty="0"/>
              <a:t>, når I er færdige. Det er nok at en fra hver gruppe </a:t>
            </a:r>
            <a:r>
              <a:rPr lang="da-DK" dirty="0" err="1"/>
              <a:t>up-loader</a:t>
            </a:r>
            <a:r>
              <a:rPr lang="da-DK" dirty="0"/>
              <a:t> video.</a:t>
            </a:r>
          </a:p>
          <a:p>
            <a:r>
              <a:rPr lang="da-DK" dirty="0">
                <a:hlinkClick r:id="rId2"/>
              </a:rPr>
              <a:t>https://classroom.google.com/c/NjE1NjIzOTI0NDc4/a/Njc1MDkwNTMyNjI1/details</a:t>
            </a:r>
            <a:endParaRPr lang="da-DK" dirty="0"/>
          </a:p>
          <a:p>
            <a:r>
              <a:rPr lang="da-DK" dirty="0"/>
              <a:t>Det tæller 1 elevtime på Lectio – så I skal ind og aflevere en </a:t>
            </a:r>
            <a:r>
              <a:rPr lang="da-DK" dirty="0" err="1"/>
              <a:t>bekræftigelses</a:t>
            </a:r>
            <a:r>
              <a:rPr lang="da-DK" dirty="0"/>
              <a:t> - word-fil (som vi plejer). HUSK at oprettet gruppen også </a:t>
            </a:r>
            <a:r>
              <a:rPr lang="da-DK" dirty="0" err="1"/>
              <a:t>up-loade</a:t>
            </a:r>
            <a:r>
              <a:rPr lang="da-DK" dirty="0"/>
              <a:t> for så kan jeg skrive en kommentar til gruppen derinde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64453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84728"/>
            <a:ext cx="10515600" cy="914400"/>
          </a:xfrm>
        </p:spPr>
        <p:txBody>
          <a:bodyPr>
            <a:normAutofit fontScale="90000"/>
          </a:bodyPr>
          <a:lstStyle/>
          <a:p>
            <a:r>
              <a:rPr lang="da-DK" sz="3600" b="1" dirty="0">
                <a:solidFill>
                  <a:schemeClr val="accent5"/>
                </a:solidFill>
              </a:rPr>
              <a:t>Beviset – Hvorfor gælder sætningen ? Bevis for a.</a:t>
            </a:r>
            <a:br>
              <a:rPr lang="da-DK" sz="3600" b="1" dirty="0">
                <a:solidFill>
                  <a:schemeClr val="accent5"/>
                </a:solidFill>
              </a:rPr>
            </a:br>
            <a:endParaRPr lang="da-DK" sz="3600" b="1" dirty="0">
              <a:solidFill>
                <a:schemeClr val="accent5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8134" y="749957"/>
            <a:ext cx="7130963" cy="4540314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8730" y="5290271"/>
            <a:ext cx="1543050" cy="847725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832" y="5467494"/>
            <a:ext cx="308610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94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268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Office-tema</vt:lpstr>
      <vt:lpstr>Beviset for 2-punktformlen</vt:lpstr>
      <vt:lpstr>Beviset – Hvorfor gælder sætningen ? Bevis for a. </vt:lpstr>
      <vt:lpstr>Beviset for 2-punktformlen</vt:lpstr>
      <vt:lpstr>Beviset – Hvorfor gælder sætningen ? Bevis for a. 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Beviset for 2-punktformlen</dc:title>
  <dc:creator>Hanne Busk</dc:creator>
  <cp:lastModifiedBy>Hanne Busk</cp:lastModifiedBy>
  <cp:revision>7</cp:revision>
  <cp:lastPrinted>2024-04-18T18:09:50Z</cp:lastPrinted>
  <dcterms:created xsi:type="dcterms:W3CDTF">2022-04-07T13:28:05Z</dcterms:created>
  <dcterms:modified xsi:type="dcterms:W3CDTF">2024-04-18T20:34:03Z</dcterms:modified>
</cp:coreProperties>
</file>