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68" r:id="rId2"/>
    <p:sldId id="258" r:id="rId3"/>
    <p:sldId id="259" r:id="rId4"/>
    <p:sldId id="256" r:id="rId5"/>
    <p:sldId id="269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735763" cy="98694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EE8AA-7A48-437B-83B4-418DB5F7A662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94A51-192E-455C-8996-18A11C3116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0828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378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053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544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486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875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950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812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96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65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39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553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1F6FC-54DE-49DF-BF40-2C896C75F6D8}" type="datetimeFigureOut">
              <a:rPr lang="da-DK" smtClean="0"/>
              <a:t>08-11-2023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5275D-8293-4F0D-8CD3-17A8880604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896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Algebra kap. 3 Matematik i grundforløbet, </a:t>
            </a:r>
            <a:r>
              <a:rPr lang="da-DK" dirty="0" err="1">
                <a:solidFill>
                  <a:schemeClr val="accent5"/>
                </a:solidFill>
              </a:rPr>
              <a:t>Matematicus</a:t>
            </a:r>
            <a:r>
              <a:rPr lang="da-DK" dirty="0">
                <a:solidFill>
                  <a:schemeClr val="accent5"/>
                </a:solidFill>
              </a:rPr>
              <a:t>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Præsentationen her gennemgår udvalgte eksempler fra kap. 3 som er vigtige i det videre arbejde. Det er en delvis repetition af det I allerede har trænet i </a:t>
            </a:r>
            <a:r>
              <a:rPr lang="da-DK" dirty="0" err="1"/>
              <a:t>Abacus</a:t>
            </a:r>
            <a:r>
              <a:rPr lang="da-DK" dirty="0"/>
              <a:t>.</a:t>
            </a:r>
          </a:p>
          <a:p>
            <a:r>
              <a:rPr lang="da-DK" dirty="0">
                <a:solidFill>
                  <a:schemeClr val="accent5"/>
                </a:solidFill>
              </a:rPr>
              <a:t>Fokuspunkter er: </a:t>
            </a:r>
          </a:p>
          <a:p>
            <a:r>
              <a:rPr lang="da-DK" dirty="0"/>
              <a:t>Parenteser (forskellige love)</a:t>
            </a:r>
          </a:p>
          <a:p>
            <a:r>
              <a:rPr lang="da-DK" dirty="0"/>
              <a:t>Intro til kvadratsætninger</a:t>
            </a:r>
          </a:p>
          <a:p>
            <a:endParaRPr lang="da-DK" dirty="0"/>
          </a:p>
          <a:p>
            <a:r>
              <a:rPr lang="da-DK" dirty="0"/>
              <a:t>Materialet fører </a:t>
            </a:r>
            <a:r>
              <a:rPr lang="da-DK"/>
              <a:t>til sætninger </a:t>
            </a:r>
            <a:r>
              <a:rPr lang="da-DK" dirty="0"/>
              <a:t>vi vil bruge videre.</a:t>
            </a:r>
          </a:p>
        </p:txBody>
      </p:sp>
    </p:spTree>
    <p:extLst>
      <p:ext uri="{BB962C8B-B14F-4D97-AF65-F5344CB8AC3E}">
        <p14:creationId xmlns:p14="http://schemas.microsoft.com/office/powerpoint/2010/main" val="1176780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Parentese</a:t>
            </a:r>
            <a:r>
              <a:rPr lang="da-DK" dirty="0"/>
              <a:t>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4026" y="1838036"/>
            <a:ext cx="8504825" cy="2238663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821" y="4308186"/>
            <a:ext cx="89439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9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Anvendelse af den distributive lov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43" y="1825625"/>
            <a:ext cx="8116287" cy="380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6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35966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accent5"/>
                </a:solidFill>
              </a:rPr>
              <a:t>Parenteser-regler</a:t>
            </a:r>
            <a:r>
              <a:rPr lang="da-DK" sz="3100" b="1" dirty="0">
                <a:solidFill>
                  <a:schemeClr val="accent5"/>
                </a:solidFill>
              </a:rPr>
              <a:t>: </a:t>
            </a:r>
            <a:br>
              <a:rPr lang="da-DK" sz="3100" b="1" dirty="0">
                <a:solidFill>
                  <a:schemeClr val="accent5"/>
                </a:solidFill>
              </a:rPr>
            </a:br>
            <a:r>
              <a:rPr lang="da-DK" sz="3100" b="1" dirty="0">
                <a:solidFill>
                  <a:schemeClr val="accent5"/>
                </a:solidFill>
              </a:rPr>
              <a:t>(1) Hæve (+)parentes, (2) hæve (-)parentes, (3) gange ind i en parentes med sum og (4) at gange 2 summer sammen. </a:t>
            </a:r>
          </a:p>
        </p:txBody>
      </p:sp>
      <p:pic>
        <p:nvPicPr>
          <p:cNvPr id="7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8124" y="2207491"/>
            <a:ext cx="9012546" cy="35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2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a-DK" dirty="0">
                    <a:solidFill>
                      <a:schemeClr val="accent5"/>
                    </a:solidFill>
                  </a:rPr>
                  <a:t>Den distributive lov (3): </a:t>
                </a:r>
                <a14:m>
                  <m:oMath xmlns:m="http://schemas.openxmlformats.org/officeDocument/2006/math"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a-DK" sz="3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da-DK" sz="3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da-DK" sz="36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00050" y="1690688"/>
            <a:ext cx="5130786" cy="461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9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At sætte uden for parentes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035" y="1459345"/>
            <a:ext cx="9089155" cy="3259408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482" y="4763367"/>
            <a:ext cx="8547336" cy="140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0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Dagens eksempel – i grupper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accent5"/>
                </a:solidFill>
              </a:rPr>
              <a:t>Opgave:</a:t>
            </a:r>
          </a:p>
          <a:p>
            <a:pPr marL="0" indent="0">
              <a:buNone/>
            </a:pPr>
            <a:r>
              <a:rPr lang="da-DK" sz="3600" dirty="0"/>
              <a:t>I får nu 1 eksempel i hver par-gruppe fra teksten på anvendelse af sætningerne. I skal gennemgå eksemplet i gruppen og vælge en eller flere af beregningerne og skrive op på et A4-papir så I er klar til gennemgå det på klassen eller for gruppen ved siden af. </a:t>
            </a:r>
          </a:p>
          <a:p>
            <a:pPr marL="0" indent="0">
              <a:buNone/>
            </a:pPr>
            <a:r>
              <a:rPr lang="da-DK" sz="3600" dirty="0">
                <a:solidFill>
                  <a:schemeClr val="accent5"/>
                </a:solidFill>
              </a:rPr>
              <a:t>Dernæst opsamling og opgaveregning</a:t>
            </a:r>
          </a:p>
          <a:p>
            <a:pPr marL="0" indent="0">
              <a:buNone/>
            </a:pPr>
            <a:endParaRPr lang="da-DK" sz="3600" dirty="0"/>
          </a:p>
          <a:p>
            <a:pPr marL="0" indent="0">
              <a:buNone/>
            </a:pP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370572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Opgaveregning –lav a, b, d øvelse 3.1 og </a:t>
            </a:r>
            <a:r>
              <a:rPr lang="da-DK" dirty="0" err="1">
                <a:solidFill>
                  <a:schemeClr val="accent5"/>
                </a:solidFill>
              </a:rPr>
              <a:t>a,b,c</a:t>
            </a:r>
            <a:r>
              <a:rPr lang="da-DK" dirty="0">
                <a:solidFill>
                  <a:schemeClr val="accent5"/>
                </a:solidFill>
              </a:rPr>
              <a:t> i øvelse 3.4 – de andre er ekstra.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4602" y="2567581"/>
            <a:ext cx="4448796" cy="2867425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67581"/>
            <a:ext cx="5181600" cy="174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9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Start på kvadratsætninger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383" y="2364510"/>
            <a:ext cx="9745342" cy="321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05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Beregning – vi vil øve den på tavlen og på papir næste gang.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141" y="1825625"/>
            <a:ext cx="877959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67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Kvadrat på en 2-leddet størrelse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419" y="2078183"/>
            <a:ext cx="9159898" cy="404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7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5"/>
                </a:solidFill>
              </a:rPr>
              <a:t>Anvendelse af kvadratsætninger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9678" y="2548529"/>
            <a:ext cx="8192643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1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:r>
                  <a:rPr lang="da-DK" dirty="0">
                    <a:solidFill>
                      <a:schemeClr val="accent5"/>
                    </a:solidFill>
                  </a:rPr>
                  <a:t>Eksempler på kvadratsætninger</a:t>
                </a:r>
                <a:br>
                  <a:rPr lang="da-DK" dirty="0">
                    <a:solidFill>
                      <a:schemeClr val="accent5"/>
                    </a:solidFill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+2·</m:t>
                    </m:r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da-DK" sz="28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a-DK" sz="28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sz="28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da-DK" sz="28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da-DK" sz="28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da-DK" sz="28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a-DK" sz="2800" dirty="0">
                    <a:solidFill>
                      <a:schemeClr val="accent5"/>
                    </a:solidFill>
                  </a:rPr>
                  <a:t>   (1)</a:t>
                </a:r>
                <a:br>
                  <a:rPr lang="da-DK" sz="2800" dirty="0">
                    <a:solidFill>
                      <a:schemeClr val="accent5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−2·</m:t>
                      </m:r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da-DK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a-DK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da-DK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a-DK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(3) </m:t>
                      </m:r>
                    </m:oMath>
                  </m:oMathPara>
                </a14:m>
                <a:br>
                  <a:rPr lang="da-DK" sz="2800" i="1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</a:br>
                <a:endParaRPr lang="da-DK" sz="28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12903" b="-783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0205" y="2386581"/>
            <a:ext cx="7811590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8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solidFill>
                  <a:schemeClr val="accent5"/>
                </a:solidFill>
              </a:rPr>
              <a:t>Opgaver</a:t>
            </a:r>
            <a:endParaRPr lang="da-DK" dirty="0">
              <a:solidFill>
                <a:schemeClr val="accent5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3561" y="2807855"/>
            <a:ext cx="5157021" cy="2217519"/>
          </a:xfrm>
          <a:prstGeom prst="rect">
            <a:avLst/>
          </a:prstGeo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32806" y="2669309"/>
            <a:ext cx="5455778" cy="22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71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272</Words>
  <Application>Microsoft Office PowerPoint</Application>
  <PresentationFormat>Widescreen</PresentationFormat>
  <Paragraphs>23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Office-tema</vt:lpstr>
      <vt:lpstr>Algebra kap. 3 Matematik i grundforløbet, Matematicus. </vt:lpstr>
      <vt:lpstr>Parenteser</vt:lpstr>
      <vt:lpstr>Anvendelse af den distributive lov</vt:lpstr>
      <vt:lpstr>Parenteser-regler:  (1) Hæve (+)parentes, (2) hæve (-)parentes, (3) gange ind i en parentes med sum og (4) at gange 2 summer sammen. </vt:lpstr>
      <vt:lpstr>Den distributive lov (3): a·(b+c)=a·b+a·c</vt:lpstr>
      <vt:lpstr>At sætte uden for parentes</vt:lpstr>
      <vt:lpstr>Dagens eksempel – i grupper</vt:lpstr>
      <vt:lpstr>Opgaveregning –lav a, b, d øvelse 3.1 og a,b,c i øvelse 3.4 – de andre er ekstra.</vt:lpstr>
      <vt:lpstr>Start på kvadratsætninger</vt:lpstr>
      <vt:lpstr>Beregning – vi vil øve den på tavlen og på papir næste gang.</vt:lpstr>
      <vt:lpstr>Kvadrat på en 2-leddet størrelse</vt:lpstr>
      <vt:lpstr>Anvendelse af kvadratsætninger</vt:lpstr>
      <vt:lpstr>Eksempler på kvadratsætninger 〖 a〗^2+b^2+2·a·b=(a+b)^2   (1) a^2+b^2-2·a·b=(a-b)^2  (3)  </vt:lpstr>
      <vt:lpstr>Opgaver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Parenteser</dc:title>
  <dc:creator>Hanne Busk</dc:creator>
  <cp:lastModifiedBy>Hanne Busk</cp:lastModifiedBy>
  <cp:revision>11</cp:revision>
  <cp:lastPrinted>2021-11-24T21:25:59Z</cp:lastPrinted>
  <dcterms:created xsi:type="dcterms:W3CDTF">2021-11-24T16:11:48Z</dcterms:created>
  <dcterms:modified xsi:type="dcterms:W3CDTF">2023-11-08T20:50:10Z</dcterms:modified>
</cp:coreProperties>
</file>