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3484D-818D-B891-EE60-FAB04B130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2811C7B-525F-5014-4528-189854AD4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C7398B-0C9A-9003-DF7A-AD903D34E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84364D5-CA89-BA64-CF7C-C32F378F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060A2C-3A0C-A225-D33C-48E2D996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5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4D1D1-BBDA-3DD2-7E3A-1F09028B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5593F7-23F6-D501-F603-DA69AD46A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4E8C52-5EB1-C4F6-9E63-3B3D313E7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780814-3477-ECC5-A455-F277359CC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0F152-9F8C-A6F8-74A6-69ACC4BED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0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C52ECA-06B0-9512-B1A3-454558D0F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3F7296-C91A-57BC-2E37-ACAE54DCE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FC10E9D-ED9C-D8CF-9E6D-D689A680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04CF8A-7385-DA66-F80F-A7AC2920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B5D59C-F0C8-C929-1380-8126C980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22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CF91D9-F490-A295-1DBA-AB1C4E3F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28A166-2724-D5B4-9456-C538ADE9C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1BD6D3F-94F9-FFDB-7F0A-86F58A7AC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A258A6-B925-CB3D-0A6F-B641ECC74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D2AD75-B1F9-DE39-994C-2CA7E561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A45712-5283-0A18-B7A3-5AF543BB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392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835E6-821C-3EF7-9388-07B48A3C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750573-520B-FF40-3A2A-5C54B9E90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7254783-FDE7-1B91-A59D-3607C9CE1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8293D72-CF64-2C38-0CC1-F8D2443765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043696-4BCB-B166-45AF-5CACBDDD38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FA30C72-8CFD-6C19-2D83-A86ED273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FF4FCA8-C792-E6A0-A577-224AD9ED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4206369-23FC-2D77-4DFE-52680C4C1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466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4A3DC8-DB24-A846-3193-E224903FA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9617363-A5EE-6C4C-6B41-DF11080FA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3B56558-1064-9EB3-9A6F-099D679AF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380F87-E333-EF5D-D9B9-46EA77FD4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06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FEDB926-6C0E-DA33-191C-CCBC5B947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A53871-DC26-C866-4568-6724B9138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674B10C-3F3C-C85F-E67B-3FCFB90D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167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B263A-A2DE-34B2-3D52-8CC7B1755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B7AF05-36EA-18FF-4A89-69E684EA9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3BC939D-8427-E76E-16AC-D9907B5E4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CD31669-EF80-A7F4-77C3-44C1E01AE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DA8301-9587-77BD-4EE3-31F93C25E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B0B9D01-B12B-7D9B-3CB6-6F096C017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579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6CB4A-C870-A604-0FEF-9FB57EC4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C882FAD-65F4-55A5-3708-1864257D8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B5BE6C-CE3D-A7C1-3CA2-B94D7DFEA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1C217F2-CC61-11C7-FF65-5AA65748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8871B1-0ACF-B9F9-854D-95AC7ADA6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33D3F04-3E4F-B1ED-B115-49E4FE902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456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6CF76F-E821-CC5B-C339-D8BC7C5C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E78300-8B51-303E-CC9C-FE28EF84B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211D39-96DD-31D4-38CD-9FFF7DF6E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1BC018-EFBF-8ABE-1316-6D93A735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08FB65-DDD0-3B72-1C74-792F30A1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215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CDA12C-E0CA-F3C2-7798-4777A88C4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9CE1CA4-23F1-51BE-42A4-E4115FD42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0CEB87-83BA-385C-E888-8698D5F5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E723FB-B211-62C8-6136-2BC5C41C9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2E02E3-B1B5-8D72-02A4-182E3FEF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851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A8224A3-5336-CAAD-EE65-69B14EC26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0B9E95-909E-773A-BC73-D670D948C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43F0F9-BDF2-CDDA-2A58-409E4D935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51346-0597-4445-A1F3-959AA7230DD1}" type="datetimeFigureOut">
              <a:rPr lang="da-DK" smtClean="0"/>
              <a:t>08-04-2024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CAAA6E-637D-AFC5-86F5-6ED2F1280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221B9E-5B37-346D-25C8-8AC0AE3F3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40FDA-FE82-4636-9316-3DAD89C68E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238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Øvelser om vækst: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1764" y="1888257"/>
            <a:ext cx="5181600" cy="2501461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87099" y="2024408"/>
            <a:ext cx="5163271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83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Øvelser om vækst: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Øvelser om vækst:</dc:title>
  <dc:creator>Hanne Busk</dc:creator>
  <cp:lastModifiedBy>Hanne Busk</cp:lastModifiedBy>
  <cp:revision>1</cp:revision>
  <dcterms:created xsi:type="dcterms:W3CDTF">2024-04-08T21:03:58Z</dcterms:created>
  <dcterms:modified xsi:type="dcterms:W3CDTF">2024-04-08T21:04:14Z</dcterms:modified>
</cp:coreProperties>
</file>