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4" r:id="rId3"/>
  </p:sldIdLst>
  <p:sldSz cx="12192000" cy="6858000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3A6BF2-3C4F-0218-32CA-F4A377B98E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5D01FEF-56D3-726A-C47F-3915134E63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24121C2-2D4D-E58A-E87B-21ED76C2C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5BA3D-97A0-4763-B07C-84313EEEBFB8}" type="datetimeFigureOut">
              <a:rPr lang="da-DK" smtClean="0"/>
              <a:t>02-04-2024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5B0ACBD-DFA6-270B-1E58-90AEBBC93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E98F92A-EE37-DADA-9164-BCA6CE0DC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3DBF5-AF32-457F-AF10-5BAA81AC4D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97360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A00886-20D6-2E39-77CA-41EC8DF4A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88B416E-359E-E02C-F41A-242F992E0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AC69E20-AC5C-B4F7-DAAF-D83BBB364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5BA3D-97A0-4763-B07C-84313EEEBFB8}" type="datetimeFigureOut">
              <a:rPr lang="da-DK" smtClean="0"/>
              <a:t>02-04-2024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102E71F-9D3A-69E9-6E18-96C2B4067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FC4924C-4C89-BDFD-D596-FD7C52439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3DBF5-AF32-457F-AF10-5BAA81AC4D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0912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6C380F-7043-2037-3673-8A988CDFE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355F8C0-6094-7D2D-18A3-25C37B2B56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ADB5E5D-9954-1D8B-EC3E-2F5BA166E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5BA3D-97A0-4763-B07C-84313EEEBFB8}" type="datetimeFigureOut">
              <a:rPr lang="da-DK" smtClean="0"/>
              <a:t>02-04-2024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9A36CCD-0B4B-93C6-D551-9FD04EED4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AAE828F-ECA7-666C-F411-A1AA8FE85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3DBF5-AF32-457F-AF10-5BAA81AC4D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5867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9384EF-24C4-10A8-3B81-0CB1F6D20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D470F00-8396-E483-494C-31E7267C51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49E3F9C-F0F7-0A71-D108-3657E5E530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7A045C9-636B-4A7A-7718-A92D38D2B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5BA3D-97A0-4763-B07C-84313EEEBFB8}" type="datetimeFigureOut">
              <a:rPr lang="da-DK" smtClean="0"/>
              <a:t>02-04-2024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164DA81-158C-069A-AAF4-56F4F6DE7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3A590EE-7833-272A-0EE5-EEE26EA79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3DBF5-AF32-457F-AF10-5BAA81AC4D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9776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0D5BFD-7F21-162A-E1BC-D4CBCD292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87D131C-EC1E-FA7E-3CC6-7DFF7FEF5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CBE162C-042E-9EC3-36A4-3D485EC67C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BA2F039-95E8-B4B9-8B55-C6F0C5230A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8F1E2E3-B9B4-CCCB-9D2E-E69CD3B19F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FDAF9D6-375A-9638-62AD-41D7A18B2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5BA3D-97A0-4763-B07C-84313EEEBFB8}" type="datetimeFigureOut">
              <a:rPr lang="da-DK" smtClean="0"/>
              <a:t>02-04-2024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EDBB51F0-86AB-3D15-630E-B6BF21DB9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41BF762F-446B-EF69-F68D-9A816CA54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3DBF5-AF32-457F-AF10-5BAA81AC4D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358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2BCC1C-9BB4-375E-F79C-2A3F86B45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290F92E-5B7D-6D2D-711D-B2C59D05B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5BA3D-97A0-4763-B07C-84313EEEBFB8}" type="datetimeFigureOut">
              <a:rPr lang="da-DK" smtClean="0"/>
              <a:t>02-04-2024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AA6ED39-FB53-0D3A-A37D-FEC6A856D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7CA98E3-B176-FE65-9C82-3440E07AA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3DBF5-AF32-457F-AF10-5BAA81AC4D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3904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C64DAAE-70EB-20AC-7CA7-690A0141B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5BA3D-97A0-4763-B07C-84313EEEBFB8}" type="datetimeFigureOut">
              <a:rPr lang="da-DK" smtClean="0"/>
              <a:t>02-04-2024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3B44E77-D58A-1674-4268-87F2260BC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E739CEB-D7DB-5A47-9DFD-C16B388EC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3DBF5-AF32-457F-AF10-5BAA81AC4D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7253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B7095D-45AD-0867-BA3E-8881DCB0A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251A0BF-2827-5224-10C2-D789378D5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94A08C1-D8BE-1E58-36EB-D0105CD9F1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BAC9064-B791-D930-D9CC-0541B5EEF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5BA3D-97A0-4763-B07C-84313EEEBFB8}" type="datetimeFigureOut">
              <a:rPr lang="da-DK" smtClean="0"/>
              <a:t>02-04-2024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90567DE-00BD-2E58-4C30-8ED3F0768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B8BD99D-280A-3E44-39A7-ADEA93328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3DBF5-AF32-457F-AF10-5BAA81AC4D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2256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52DDE9-EF61-FDFB-AA68-D0404134F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B6009212-94CB-25CE-7E8C-8455EFFBE5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D85E768-ECFB-3096-DA05-3F5E0F4DEA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E954356-7414-C99B-0806-6A2050454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5BA3D-97A0-4763-B07C-84313EEEBFB8}" type="datetimeFigureOut">
              <a:rPr lang="da-DK" smtClean="0"/>
              <a:t>02-04-2024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95582D3-08F0-FD7B-444D-2A17381A6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69B8B9D-2551-026C-BD19-29D651395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3DBF5-AF32-457F-AF10-5BAA81AC4D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7891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C096EB-90E5-7303-083D-404FD1853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9C75BE2-1931-03AA-FCE5-027DD9543F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2CCA9F7-D7B0-5D0E-9789-D18A840ED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5BA3D-97A0-4763-B07C-84313EEEBFB8}" type="datetimeFigureOut">
              <a:rPr lang="da-DK" smtClean="0"/>
              <a:t>02-04-2024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63C38CC-7034-8A1A-A21E-84BD0EEE0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76928EE-196F-54BE-0558-18FA4029C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3DBF5-AF32-457F-AF10-5BAA81AC4D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3483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845B770-3A5E-DEA1-4998-FF7541230A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15FCEE4-50C4-FE40-8498-209FA496CA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C551BC1-2707-ABFE-0A82-6899DAFF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5BA3D-97A0-4763-B07C-84313EEEBFB8}" type="datetimeFigureOut">
              <a:rPr lang="da-DK" smtClean="0"/>
              <a:t>02-04-2024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DA86FC4-7927-6855-CAF7-8C8A80CA1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D9A88BC-C4E3-A03A-27DD-452A0D12E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3DBF5-AF32-457F-AF10-5BAA81AC4D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1656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820DC54-AD2D-58E9-06FB-31FEBF73C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D43875B-67F9-3268-E592-69FCB520D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9AF22F1-BE69-E2E0-D7E6-DF508F3AA3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85BA3D-97A0-4763-B07C-84313EEEBFB8}" type="datetimeFigureOut">
              <a:rPr lang="da-DK" smtClean="0"/>
              <a:t>02-04-2024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F6CB05C-76DB-E311-8ADC-A5C651E094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E6196D7-258A-7782-8D21-06F373B10D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3DBF5-AF32-457F-AF10-5BAA81AC4D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8736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58875"/>
          </a:xfrm>
        </p:spPr>
        <p:txBody>
          <a:bodyPr>
            <a:normAutofit fontScale="90000"/>
          </a:bodyPr>
          <a:lstStyle/>
          <a:p>
            <a:r>
              <a:rPr lang="da-DK" sz="4000" dirty="0">
                <a:solidFill>
                  <a:schemeClr val="accent1"/>
                </a:solidFill>
              </a:rPr>
              <a:t>Så er det jeres tur- Lav øvelse 1.5, 1.6 og 1.8 side 15-16 i noter.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79144" y="1524000"/>
            <a:ext cx="5840129" cy="5076649"/>
          </a:xfrm>
          <a:prstGeom prst="rect">
            <a:avLst/>
          </a:prstGeom>
        </p:spPr>
      </p:pic>
      <p:pic>
        <p:nvPicPr>
          <p:cNvPr id="7" name="Pladsholder til indhold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56889" y="1635506"/>
            <a:ext cx="5886005" cy="388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582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Jeres tur: Lav øvelse 1.9 side 16 i noter: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4189" y="1792215"/>
            <a:ext cx="5759738" cy="313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236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28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Så er det jeres tur- Lav øvelse 1.5, 1.6 og 1.8 side 15-16 i noter.</vt:lpstr>
      <vt:lpstr>Jeres tur: Lav øvelse 1.9 side 16 i noter: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Så er det jeres tur- Lav øvelse 1.5, 1.6 og 1.8 side 15-16 i noter.</dc:title>
  <dc:creator>Hanne Busk</dc:creator>
  <cp:lastModifiedBy>Hanne Busk</cp:lastModifiedBy>
  <cp:revision>1</cp:revision>
  <cp:lastPrinted>2024-04-02T06:49:26Z</cp:lastPrinted>
  <dcterms:created xsi:type="dcterms:W3CDTF">2024-04-02T06:48:52Z</dcterms:created>
  <dcterms:modified xsi:type="dcterms:W3CDTF">2024-04-02T08:11:53Z</dcterms:modified>
</cp:coreProperties>
</file>