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19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13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95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818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00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6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20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18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528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086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036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00081-4D4C-49DA-A8ED-0ECDEDB8CB1F}" type="datetimeFigureOut">
              <a:rPr lang="da-DK" smtClean="0"/>
              <a:t>05-04-2024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AA10D-A744-4F45-8BCD-60DA5634EF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296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Isomeri</a:t>
            </a:r>
            <a:r>
              <a:rPr lang="da-DK" dirty="0">
                <a:solidFill>
                  <a:schemeClr val="accent5"/>
                </a:solidFill>
              </a:rPr>
              <a:t>  KK2 s. 149-152 (grøn)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149" y="1760897"/>
            <a:ext cx="8643479" cy="360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04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Isomeriformer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011" y="1450110"/>
            <a:ext cx="7566068" cy="198365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468" y="3870902"/>
            <a:ext cx="91059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6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Isomeri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2930"/>
            <a:ext cx="8734802" cy="152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Isomeri</a:t>
            </a:r>
            <a:r>
              <a:rPr lang="da-DK" dirty="0"/>
              <a:t>- Mange naturstoffer indeholder cis/trans </a:t>
            </a:r>
            <a:r>
              <a:rPr lang="da-DK" dirty="0" err="1"/>
              <a:t>isomeri</a:t>
            </a:r>
            <a:r>
              <a:rPr lang="da-DK" dirty="0"/>
              <a:t> , men kun den ene form: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18634"/>
            <a:ext cx="10515600" cy="31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7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953203"/>
          </a:xfrm>
        </p:spPr>
        <p:txBody>
          <a:bodyPr>
            <a:normAutofit fontScale="90000"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Cis/trans </a:t>
            </a:r>
            <a:r>
              <a:rPr lang="da-DK" sz="3600" dirty="0" err="1">
                <a:solidFill>
                  <a:schemeClr val="accent5"/>
                </a:solidFill>
              </a:rPr>
              <a:t>isomeri</a:t>
            </a:r>
            <a:r>
              <a:rPr lang="da-DK" sz="3600" dirty="0">
                <a:solidFill>
                  <a:schemeClr val="accent5"/>
                </a:solidFill>
              </a:rPr>
              <a:t>:</a:t>
            </a:r>
            <a:br>
              <a:rPr lang="da-DK" sz="3600" dirty="0">
                <a:solidFill>
                  <a:schemeClr val="accent5"/>
                </a:solidFill>
              </a:rPr>
            </a:br>
            <a:r>
              <a:rPr lang="da-DK" sz="3600" dirty="0">
                <a:solidFill>
                  <a:schemeClr val="accent5"/>
                </a:solidFill>
              </a:rPr>
              <a:t>Både kanelaldehyd og</a:t>
            </a:r>
            <a:br>
              <a:rPr lang="da-DK" sz="3600" dirty="0">
                <a:solidFill>
                  <a:schemeClr val="accent5"/>
                </a:solidFill>
              </a:rPr>
            </a:br>
            <a:r>
              <a:rPr lang="da-DK" sz="3600" dirty="0">
                <a:solidFill>
                  <a:schemeClr val="accent5"/>
                </a:solidFill>
              </a:rPr>
              <a:t> kanelsyre</a:t>
            </a:r>
            <a:br>
              <a:rPr lang="da-DK" sz="3600" dirty="0">
                <a:solidFill>
                  <a:schemeClr val="accent5"/>
                </a:solidFill>
              </a:rPr>
            </a:br>
            <a:r>
              <a:rPr lang="da-DK" sz="3600" dirty="0">
                <a:solidFill>
                  <a:schemeClr val="accent5"/>
                </a:solidFill>
              </a:rPr>
              <a:t>er </a:t>
            </a:r>
            <a:r>
              <a:rPr lang="da-DK" sz="3600" dirty="0" err="1">
                <a:solidFill>
                  <a:schemeClr val="accent5"/>
                </a:solidFill>
              </a:rPr>
              <a:t>trans-former</a:t>
            </a:r>
            <a:r>
              <a:rPr lang="da-DK" sz="3600" dirty="0">
                <a:solidFill>
                  <a:schemeClr val="accent5"/>
                </a:solidFill>
              </a:rPr>
              <a:t>.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6401" y="2517125"/>
            <a:ext cx="7934325" cy="370522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691" y="539780"/>
            <a:ext cx="6882313" cy="19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0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Tænk selv KK2 grøn s. 150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19" y="1825625"/>
            <a:ext cx="96107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8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Oversigt over </a:t>
            </a:r>
            <a:r>
              <a:rPr lang="da-DK" dirty="0" err="1">
                <a:solidFill>
                  <a:schemeClr val="accent5"/>
                </a:solidFill>
              </a:rPr>
              <a:t>isomeriformer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19506"/>
            <a:ext cx="10515600" cy="376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31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30"/>
          </a:xfrm>
        </p:spPr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Spejlbilledisomeri</a:t>
            </a:r>
            <a:r>
              <a:rPr lang="da-DK" dirty="0">
                <a:solidFill>
                  <a:schemeClr val="accent5"/>
                </a:solidFill>
              </a:rPr>
              <a:t> og </a:t>
            </a:r>
            <a:r>
              <a:rPr lang="da-DK" dirty="0" err="1">
                <a:solidFill>
                  <a:schemeClr val="accent5"/>
                </a:solidFill>
              </a:rPr>
              <a:t>kiralitet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476" y="1431637"/>
            <a:ext cx="10365047" cy="4958590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7693891" y="5089236"/>
            <a:ext cx="3679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Forskellig rummelig opbygning , men </a:t>
            </a:r>
          </a:p>
          <a:p>
            <a:r>
              <a:rPr lang="da-DK" dirty="0"/>
              <a:t>samme molekylformel. De kaldes </a:t>
            </a:r>
          </a:p>
          <a:p>
            <a:r>
              <a:rPr lang="da-DK" i="1" dirty="0" err="1"/>
              <a:t>Spejlbilledisomere</a:t>
            </a:r>
            <a:r>
              <a:rPr lang="da-DK" i="1" dirty="0"/>
              <a:t> eller </a:t>
            </a:r>
            <a:r>
              <a:rPr lang="da-DK" i="1" dirty="0" err="1"/>
              <a:t>enantiomere</a:t>
            </a:r>
            <a:r>
              <a:rPr lang="da-DK" i="1" dirty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711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Spejlbilledisomere</a:t>
            </a:r>
            <a:r>
              <a:rPr lang="da-DK" dirty="0">
                <a:solidFill>
                  <a:schemeClr val="accent5"/>
                </a:solidFill>
              </a:rPr>
              <a:t> = </a:t>
            </a:r>
            <a:r>
              <a:rPr lang="da-DK" dirty="0" err="1">
                <a:solidFill>
                  <a:schemeClr val="accent5"/>
                </a:solidFill>
              </a:rPr>
              <a:t>kirale</a:t>
            </a:r>
            <a:r>
              <a:rPr lang="da-DK" dirty="0">
                <a:solidFill>
                  <a:schemeClr val="accent5"/>
                </a:solidFill>
              </a:rPr>
              <a:t>. Der skal være et asymmetrisk C-atom (markeres med *)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298" y="1900165"/>
            <a:ext cx="4486275" cy="30384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946" y="1847702"/>
            <a:ext cx="6562725" cy="10191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574" y="3188129"/>
            <a:ext cx="7553444" cy="266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0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Vinsyre L og D-former.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871" y="2262909"/>
            <a:ext cx="11413056" cy="312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96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65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87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Isomeri  KK2 s. 149-152 (grøn)</vt:lpstr>
      <vt:lpstr>Isomeriformer</vt:lpstr>
      <vt:lpstr>Isomeri</vt:lpstr>
      <vt:lpstr>Isomeri- Mange naturstoffer indeholder cis/trans isomeri , men kun den ene form:</vt:lpstr>
      <vt:lpstr>Cis/trans isomeri: Både kanelaldehyd og  kanelsyre er trans-former.</vt:lpstr>
      <vt:lpstr>Tænk selv KK2 grøn s. 150</vt:lpstr>
      <vt:lpstr>Oversigt over isomeriformer</vt:lpstr>
      <vt:lpstr>Spejlbilledisomeri og kiralitet</vt:lpstr>
      <vt:lpstr>Spejlbilledisomere = kirale. Der skal være et asymmetrisk C-atom (markeres med *)</vt:lpstr>
      <vt:lpstr>Vinsyre L og D-former.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isomeri</dc:title>
  <dc:creator>Hanne Busk</dc:creator>
  <cp:lastModifiedBy>Hanne Busk</cp:lastModifiedBy>
  <cp:revision>4</cp:revision>
  <dcterms:created xsi:type="dcterms:W3CDTF">2020-02-25T20:04:03Z</dcterms:created>
  <dcterms:modified xsi:type="dcterms:W3CDTF">2024-04-05T09:33:02Z</dcterms:modified>
</cp:coreProperties>
</file>