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2" r:id="rId5"/>
    <p:sldId id="257" r:id="rId6"/>
    <p:sldId id="263" r:id="rId7"/>
    <p:sldId id="260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974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46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012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089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648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330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060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132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493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547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27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50B85-2D66-408F-8DF2-05F381A9D8B1}" type="datetimeFigureOut">
              <a:rPr lang="da-DK" smtClean="0"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B5CFA-9933-4BC2-B4C7-910D09FB80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820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17185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KK2 s. </a:t>
            </a:r>
            <a:r>
              <a:rPr lang="da-DK" smtClean="0"/>
              <a:t>204-208 Reaktionstyper              </a:t>
            </a:r>
            <a:br>
              <a:rPr lang="da-DK" smtClean="0"/>
            </a:br>
            <a:r>
              <a:rPr lang="da-DK" smtClean="0"/>
              <a:t>Substitution 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2626" y="1976949"/>
            <a:ext cx="7506748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6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619"/>
          </a:xfrm>
        </p:spPr>
        <p:txBody>
          <a:bodyPr/>
          <a:lstStyle/>
          <a:p>
            <a:r>
              <a:rPr lang="da-DK" dirty="0" smtClean="0"/>
              <a:t>Substitution 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374" y="1248819"/>
            <a:ext cx="7574906" cy="47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2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597"/>
          </a:xfrm>
        </p:spPr>
        <p:txBody>
          <a:bodyPr/>
          <a:lstStyle/>
          <a:p>
            <a:r>
              <a:rPr lang="da-DK" dirty="0" smtClean="0"/>
              <a:t>Elimination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4002" y="1410160"/>
            <a:ext cx="7274017" cy="4351338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900" y="5870584"/>
            <a:ext cx="6458851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64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+ Tænk selv 8-4 s.206 KK2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47014"/>
            <a:ext cx="6382641" cy="19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3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8645"/>
          </a:xfrm>
        </p:spPr>
        <p:txBody>
          <a:bodyPr/>
          <a:lstStyle/>
          <a:p>
            <a:r>
              <a:rPr lang="da-DK" dirty="0" smtClean="0"/>
              <a:t>Additionsreaktioner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1315" y="1681531"/>
            <a:ext cx="7411484" cy="252447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33" y="4272981"/>
            <a:ext cx="7278116" cy="14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35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Tænk selv 8-5 s. 206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87227"/>
            <a:ext cx="6611273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0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Hydrolyse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1376" y="1774750"/>
            <a:ext cx="7468642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4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3960"/>
          </a:xfrm>
        </p:spPr>
        <p:txBody>
          <a:bodyPr/>
          <a:lstStyle/>
          <a:p>
            <a:r>
              <a:rPr lang="da-DK" dirty="0" smtClean="0"/>
              <a:t>Kondensation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7641" y="1192061"/>
            <a:ext cx="6653761" cy="48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0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4305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541" y="1399430"/>
            <a:ext cx="7392432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40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Kondensationspolymerisation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36308"/>
            <a:ext cx="10515600" cy="352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3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25</Words>
  <Application>Microsoft Office PowerPoint</Application>
  <PresentationFormat>Widescreen</PresentationFormat>
  <Paragraphs>9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KK2 s. 204-208 Reaktionstyper               Substitution </vt:lpstr>
      <vt:lpstr>Substitution </vt:lpstr>
      <vt:lpstr>Elimination</vt:lpstr>
      <vt:lpstr>+ Tænk selv 8-4 s.206 KK2</vt:lpstr>
      <vt:lpstr>Additionsreaktioner</vt:lpstr>
      <vt:lpstr>Tænk selv 8-5 s. 206</vt:lpstr>
      <vt:lpstr>Hydrolyse</vt:lpstr>
      <vt:lpstr>Kondensation</vt:lpstr>
      <vt:lpstr>PowerPoint-præsentation</vt:lpstr>
      <vt:lpstr>Kondensationspolymerisation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Substitution- Et eksempel KK2 grøn s.</dc:title>
  <dc:creator>Hanne Busk</dc:creator>
  <cp:lastModifiedBy>Hanne Busk</cp:lastModifiedBy>
  <cp:revision>3</cp:revision>
  <dcterms:created xsi:type="dcterms:W3CDTF">2022-04-20T20:28:25Z</dcterms:created>
  <dcterms:modified xsi:type="dcterms:W3CDTF">2022-04-20T20:42:53Z</dcterms:modified>
</cp:coreProperties>
</file>