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813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7582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390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811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150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16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380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62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0395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618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799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8E9A9-491A-4183-9FF4-B6EAFBFC5078}" type="datetimeFigureOut">
              <a:rPr lang="da-DK" smtClean="0"/>
              <a:t>30-10-2023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A328-CB81-4FF8-8F43-C7865D509A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33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Emner i 1g matematik </a:t>
            </a:r>
            <a:r>
              <a:rPr lang="da-DK" sz="2400" dirty="0">
                <a:solidFill>
                  <a:schemeClr val="accent5"/>
                </a:solidFill>
              </a:rPr>
              <a:t> 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Tal og algebra (tal, parenteser, brøker, rødder, potenser, kvadratsætninger, reduktion)</a:t>
            </a:r>
          </a:p>
          <a:p>
            <a:r>
              <a:rPr lang="da-DK" dirty="0"/>
              <a:t>Repetition fra grundforløb ( ligninger, lineær funktion, model, regression, </a:t>
            </a:r>
            <a:r>
              <a:rPr lang="da-DK" dirty="0" err="1"/>
              <a:t>residualplot</a:t>
            </a:r>
            <a:r>
              <a:rPr lang="da-DK" dirty="0"/>
              <a:t> mm)</a:t>
            </a:r>
          </a:p>
          <a:p>
            <a:r>
              <a:rPr lang="da-DK" dirty="0"/>
              <a:t>Vektorer (sum, differens, længde, vinkel, prikprodukt mm)</a:t>
            </a:r>
          </a:p>
          <a:p>
            <a:r>
              <a:rPr lang="da-DK" dirty="0"/>
              <a:t>Geometri (Retvinklet trekant, Pythagoras, sinus og cosinus).</a:t>
            </a:r>
          </a:p>
          <a:p>
            <a:r>
              <a:rPr lang="da-DK" dirty="0"/>
              <a:t>Funktioner (eksponentiel- og potensfunktioner) </a:t>
            </a:r>
          </a:p>
          <a:p>
            <a:r>
              <a:rPr lang="da-DK" dirty="0"/>
              <a:t>Deskriptiv statistik evt.</a:t>
            </a:r>
          </a:p>
        </p:txBody>
      </p:sp>
    </p:spTree>
    <p:extLst>
      <p:ext uri="{BB962C8B-B14F-4D97-AF65-F5344CB8AC3E}">
        <p14:creationId xmlns:p14="http://schemas.microsoft.com/office/powerpoint/2010/main" val="159374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Værktøjer (1g)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50108"/>
            <a:ext cx="10515600" cy="4925753"/>
          </a:xfrm>
        </p:spPr>
        <p:txBody>
          <a:bodyPr>
            <a:normAutofit fontScale="92500" lnSpcReduction="2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Papir, blyant og computer til alle timer (og gerne en lineal).</a:t>
            </a:r>
          </a:p>
          <a:p>
            <a:pPr marL="0" indent="0">
              <a:buNone/>
            </a:pPr>
            <a:r>
              <a:rPr lang="da-DK" dirty="0"/>
              <a:t>Vi træner en del opgaver i hånden som forberedelse til de skriftlige opgaver uden hjælpemidler. </a:t>
            </a:r>
          </a:p>
          <a:p>
            <a:pPr marL="0" indent="0">
              <a:buNone/>
            </a:pPr>
            <a:r>
              <a:rPr lang="da-DK" dirty="0"/>
              <a:t>Et stx matematik B/A – opgavesæt består af 2 dele:</a:t>
            </a:r>
          </a:p>
          <a:p>
            <a:pPr marL="514350" indent="-514350">
              <a:buAutoNum type="arabicParenR"/>
            </a:pPr>
            <a:r>
              <a:rPr lang="da-DK" dirty="0"/>
              <a:t>1,5  time uden hjælpemidler i hånden og papir og blyant</a:t>
            </a:r>
          </a:p>
          <a:p>
            <a:pPr marL="514350" indent="-514350">
              <a:buAutoNum type="arabicParenR"/>
            </a:pPr>
            <a:r>
              <a:rPr lang="da-DK"/>
              <a:t>2,5 time </a:t>
            </a:r>
            <a:r>
              <a:rPr lang="da-DK" dirty="0"/>
              <a:t>med computer og værktøjsprogrammer elektronisk aflevering.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5"/>
                </a:solidFill>
              </a:rPr>
              <a:t>Værktøjsprogrammer:</a:t>
            </a:r>
          </a:p>
          <a:p>
            <a:r>
              <a:rPr lang="da-DK" dirty="0" err="1"/>
              <a:t>Geogebra</a:t>
            </a:r>
            <a:r>
              <a:rPr lang="da-DK" dirty="0"/>
              <a:t> til grafer, figurer, CAS-værktøj</a:t>
            </a:r>
          </a:p>
          <a:p>
            <a:r>
              <a:rPr lang="da-DK" dirty="0"/>
              <a:t>Word og </a:t>
            </a:r>
            <a:r>
              <a:rPr lang="da-DK" dirty="0" err="1"/>
              <a:t>wordmat</a:t>
            </a:r>
            <a:r>
              <a:rPr lang="da-DK" dirty="0"/>
              <a:t> til elektroniske aflevering, hvor skærmbilleder fra fx </a:t>
            </a:r>
            <a:r>
              <a:rPr lang="da-DK" dirty="0" err="1"/>
              <a:t>geogebra</a:t>
            </a:r>
            <a:r>
              <a:rPr lang="da-DK" dirty="0"/>
              <a:t> sættes ind.  </a:t>
            </a:r>
          </a:p>
          <a:p>
            <a:r>
              <a:rPr lang="da-DK" dirty="0"/>
              <a:t>Excel til visse formål suppleret af </a:t>
            </a:r>
            <a:r>
              <a:rPr lang="da-DK" dirty="0" err="1"/>
              <a:t>Geogebra</a:t>
            </a:r>
            <a:endParaRPr lang="da-DK" dirty="0"/>
          </a:p>
          <a:p>
            <a:r>
              <a:rPr lang="da-DK" dirty="0"/>
              <a:t>Evt. Maple til ligningsløsning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408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0373CE-1B40-0157-6DFF-20690314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Ma B og MA A-samlæsning og differentiering.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02C0C4-4195-D384-5119-929C5BA1F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 skal lære det samme matematik på Ma B og MA A i 1g og 2g</a:t>
            </a:r>
          </a:p>
          <a:p>
            <a:r>
              <a:rPr lang="da-DK" dirty="0"/>
              <a:t>I foråret 2g vil vi differentiere undervisningen mere så jer det afslutter Ma B træner stx- Ma B opgaver og forberedelse til mundtlig prøve efter 2g. Hvorimod Jer der fortsætter med matematik i 3g vil træne flere beviser og få nogle ekstra opgavetyper indenfor de emner vi har lært.</a:t>
            </a:r>
          </a:p>
          <a:p>
            <a:r>
              <a:rPr lang="da-DK" dirty="0"/>
              <a:t>I 3g vil jer der har MA A få nye områder som kun er pensum på MA A. </a:t>
            </a:r>
          </a:p>
        </p:txBody>
      </p:sp>
    </p:spTree>
    <p:extLst>
      <p:ext uri="{BB962C8B-B14F-4D97-AF65-F5344CB8AC3E}">
        <p14:creationId xmlns:p14="http://schemas.microsoft.com/office/powerpoint/2010/main" val="4282922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268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Emner i 1g matematik  </vt:lpstr>
      <vt:lpstr>Værktøjer (1g)</vt:lpstr>
      <vt:lpstr>Ma B og MA A-samlæsning og differentiering.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Emner i 1g matematik</dc:title>
  <dc:creator>Hanne Busk</dc:creator>
  <cp:lastModifiedBy>Hanne Busk</cp:lastModifiedBy>
  <cp:revision>8</cp:revision>
  <dcterms:created xsi:type="dcterms:W3CDTF">2021-11-04T22:09:03Z</dcterms:created>
  <dcterms:modified xsi:type="dcterms:W3CDTF">2023-10-30T20:17:37Z</dcterms:modified>
</cp:coreProperties>
</file>