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61" r:id="rId2"/>
    <p:sldId id="256" r:id="rId3"/>
    <p:sldId id="259" r:id="rId4"/>
    <p:sldId id="26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e Busk" initials="HB" lastIdx="1" clrIdx="0">
    <p:extLst>
      <p:ext uri="{19B8F6BF-5375-455C-9EA6-DF929625EA0E}">
        <p15:presenceInfo xmlns:p15="http://schemas.microsoft.com/office/powerpoint/2012/main" userId="S-1-5-21-2847583910-3640579788-1619064946-128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745A6D-4EBA-4D8D-BF56-679FB3291FFE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C047E-6AD3-4C28-AFE8-5460E47A71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7956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18FF4-B373-4194-A2FA-BA7042ABB5D0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C8CB-8B76-4A07-ACB6-D940A26627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1763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18FF4-B373-4194-A2FA-BA7042ABB5D0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C8CB-8B76-4A07-ACB6-D940A26627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1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18FF4-B373-4194-A2FA-BA7042ABB5D0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C8CB-8B76-4A07-ACB6-D940A26627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6079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18FF4-B373-4194-A2FA-BA7042ABB5D0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C8CB-8B76-4A07-ACB6-D940A26627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1887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18FF4-B373-4194-A2FA-BA7042ABB5D0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C8CB-8B76-4A07-ACB6-D940A26627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2767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18FF4-B373-4194-A2FA-BA7042ABB5D0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C8CB-8B76-4A07-ACB6-D940A26627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9868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18FF4-B373-4194-A2FA-BA7042ABB5D0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C8CB-8B76-4A07-ACB6-D940A26627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8932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18FF4-B373-4194-A2FA-BA7042ABB5D0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C8CB-8B76-4A07-ACB6-D940A26627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9742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18FF4-B373-4194-A2FA-BA7042ABB5D0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C8CB-8B76-4A07-ACB6-D940A26627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5075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18FF4-B373-4194-A2FA-BA7042ABB5D0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C8CB-8B76-4A07-ACB6-D940A26627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6604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18FF4-B373-4194-A2FA-BA7042ABB5D0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C8CB-8B76-4A07-ACB6-D940A26627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0570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18FF4-B373-4194-A2FA-BA7042ABB5D0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CC8CB-8B76-4A07-ACB6-D940A26627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8838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WeWz5POjiE&amp;list=PLftC0cmMlr1NChUvEgrvrExdpPndS9YHC&amp;index=5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F9D6B3-8521-FD89-B50A-FD9613E76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Distanceformlen: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7CC3D7-D718-FE37-FCE2-927AC8E23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Se film – (Spring 3.42 – 4:12 over da det er </a:t>
            </a:r>
            <a:r>
              <a:rPr lang="da-DK" dirty="0" err="1"/>
              <a:t>Inspire</a:t>
            </a:r>
            <a:r>
              <a:rPr lang="da-DK" dirty="0"/>
              <a:t>) og fortsæt ved 4:12 indtil 6:07). Vi ser senere på udregning i </a:t>
            </a:r>
            <a:r>
              <a:rPr lang="da-DK" dirty="0" err="1"/>
              <a:t>Wordmat</a:t>
            </a:r>
            <a:r>
              <a:rPr lang="da-DK"/>
              <a:t>/ </a:t>
            </a:r>
            <a:r>
              <a:rPr lang="da-DK" dirty="0" err="1"/>
              <a:t>geogebra</a:t>
            </a:r>
            <a:r>
              <a:rPr lang="da-DK" dirty="0"/>
              <a:t>.</a:t>
            </a:r>
          </a:p>
          <a:p>
            <a:endParaRPr lang="da-DK" dirty="0"/>
          </a:p>
          <a:p>
            <a:r>
              <a:rPr lang="da-DK" dirty="0">
                <a:hlinkClick r:id="rId2"/>
              </a:rPr>
              <a:t>KOORDINATGEOMETRI - DIST-formlen (afstand fra punkt til linje) – YouTube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44825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>
                <a:solidFill>
                  <a:schemeClr val="accent5"/>
                </a:solidFill>
              </a:rPr>
              <a:t>DIST-formlen</a:t>
            </a:r>
            <a:r>
              <a:rPr lang="da-DK" sz="2800" dirty="0">
                <a:solidFill>
                  <a:schemeClr val="accent5"/>
                </a:solidFill>
              </a:rPr>
              <a:t>-</a:t>
            </a:r>
            <a:r>
              <a:rPr lang="da-DK" sz="2800" dirty="0" err="1">
                <a:solidFill>
                  <a:schemeClr val="accent5"/>
                </a:solidFill>
              </a:rPr>
              <a:t>Matematicus</a:t>
            </a:r>
            <a:r>
              <a:rPr lang="da-DK" sz="2800" dirty="0">
                <a:solidFill>
                  <a:schemeClr val="accent5"/>
                </a:solidFill>
              </a:rPr>
              <a:t> –Geometri i planen</a:t>
            </a:r>
            <a:r>
              <a:rPr lang="da-DK" sz="2800">
                <a:solidFill>
                  <a:schemeClr val="accent5"/>
                </a:solidFill>
              </a:rPr>
              <a:t>:  </a:t>
            </a:r>
            <a:r>
              <a:rPr lang="da-DK" sz="2800" dirty="0">
                <a:solidFill>
                  <a:schemeClr val="accent5"/>
                </a:solidFill>
              </a:rPr>
              <a:t>normalform</a:t>
            </a:r>
            <a:br>
              <a:rPr lang="da-DK" sz="2800" dirty="0"/>
            </a:br>
            <a:r>
              <a:rPr lang="da-DK" sz="2800" dirty="0"/>
              <a:t> 5.april 2019 s. 49-51 </a:t>
            </a:r>
            <a:r>
              <a:rPr lang="da-DK" dirty="0"/>
              <a:t> 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3730" y="1690689"/>
            <a:ext cx="7096415" cy="2049506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30" y="3664669"/>
            <a:ext cx="6996142" cy="2089585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150" y="1223673"/>
            <a:ext cx="3438978" cy="398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010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el 4"/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1713057"/>
              </a:xfrm>
            </p:spPr>
            <p:txBody>
              <a:bodyPr>
                <a:normAutofit fontScale="90000"/>
              </a:bodyPr>
              <a:lstStyle/>
              <a:p>
                <a:pPr/>
                <a:r>
                  <a:rPr lang="da-DK" sz="4000" dirty="0">
                    <a:solidFill>
                      <a:schemeClr val="accent5"/>
                    </a:solidFill>
                  </a:rPr>
                  <a:t>Eksempler på DIST-formlen: *</a:t>
                </a:r>
                <a:r>
                  <a:rPr lang="da-DK" sz="3200" dirty="0">
                    <a:solidFill>
                      <a:schemeClr val="accent5"/>
                    </a:solidFill>
                  </a:rPr>
                  <a:t>De lodrette streger betyder numerisk.</a:t>
                </a:r>
                <a:br>
                  <a:rPr lang="da-DK" i="1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200" i="1">
                          <a:latin typeface="Cambria Math" panose="02040503050406030204" pitchFamily="18" charset="0"/>
                        </a:rPr>
                        <m:t>𝑑𝑖𝑠𝑡</m:t>
                      </m:r>
                      <m:d>
                        <m:dPr>
                          <m:ctrlPr>
                            <a:rPr lang="da-DK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22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da-DK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a-DK" sz="22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  <m:r>
                        <a:rPr lang="da-DK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a-DK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da-DK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a-DK" sz="2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da-DK" sz="2200" i="1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sSub>
                                <m:sSubPr>
                                  <m:ctrlPr>
                                    <a:rPr lang="da-DK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a-DK" sz="2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da-DK" sz="2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da-DK" sz="22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da-DK" sz="2200" i="1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sSub>
                                <m:sSubPr>
                                  <m:ctrlPr>
                                    <a:rPr lang="da-DK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2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da-DK" sz="2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da-DK" sz="2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da-DK" sz="22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da-DK" sz="22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da-DK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da-DK" sz="2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da-DK" sz="2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da-DK" sz="2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da-DK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da-DK" sz="22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da-DK" sz="2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br>
                  <a:rPr lang="da-DK" dirty="0"/>
                </a:br>
                <a:endParaRPr lang="da-DK" dirty="0"/>
              </a:p>
            </p:txBody>
          </p:sp>
        </mc:Choice>
        <mc:Fallback xmlns="">
          <p:sp>
            <p:nvSpPr>
              <p:cNvPr id="5" name="Titel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1713057"/>
              </a:xfrm>
              <a:blipFill>
                <a:blip r:embed="rId2"/>
                <a:stretch>
                  <a:fillRect l="-1797" t="-427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72200" y="2183127"/>
            <a:ext cx="9165788" cy="365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428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14680429-9716-5543-D942-E0E96DF5FE4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2053879"/>
              </a:xfrm>
            </p:spPr>
            <p:txBody>
              <a:bodyPr>
                <a:normAutofit/>
              </a:bodyPr>
              <a:lstStyle/>
              <a:p>
                <a:pPr/>
                <a:r>
                  <a:rPr lang="da-DK" dirty="0"/>
                  <a:t>Opgaver: </a:t>
                </a:r>
                <a:r>
                  <a:rPr lang="da-DK" sz="3200" dirty="0"/>
                  <a:t>Start med at finde a, b, c i hver opgave.</a:t>
                </a:r>
                <a:br>
                  <a:rPr lang="da-DK" sz="32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3200" i="1" smtClean="0">
                          <a:latin typeface="Cambria Math" panose="02040503050406030204" pitchFamily="18" charset="0"/>
                        </a:rPr>
                        <m:t>𝑑𝑖𝑠𝑡</m:t>
                      </m:r>
                      <m:d>
                        <m:dPr>
                          <m:ctrlPr>
                            <a:rPr lang="da-DK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32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da-DK" sz="3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a-DK" sz="32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  <m:r>
                        <a:rPr lang="da-DK" sz="3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a-DK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da-DK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a-DK" sz="3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da-DK" sz="3200" i="1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sSub>
                                <m:sSubPr>
                                  <m:ctrlPr>
                                    <a:rPr lang="da-DK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3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a-DK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da-DK" sz="3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da-DK" sz="32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da-DK" sz="3200" i="1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sSub>
                                <m:sSubPr>
                                  <m:ctrlPr>
                                    <a:rPr lang="da-DK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32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da-DK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da-DK" sz="3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da-DK" sz="32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da-DK" sz="32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da-DK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da-DK" sz="3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da-DK" sz="3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da-DK" sz="3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da-DK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da-DK" sz="32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da-DK" sz="3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da-DK" sz="3200" dirty="0"/>
              </a:p>
            </p:txBody>
          </p:sp>
        </mc:Choice>
        <mc:Fallback xmlns="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14680429-9716-5543-D942-E0E96DF5FE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2053879"/>
              </a:xfrm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9622746-1026-DE70-EABD-2176BEEFBC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875698"/>
            <a:ext cx="5768809" cy="2835145"/>
          </a:xfrm>
        </p:spPr>
      </p:pic>
    </p:spTree>
    <p:extLst>
      <p:ext uri="{BB962C8B-B14F-4D97-AF65-F5344CB8AC3E}">
        <p14:creationId xmlns:p14="http://schemas.microsoft.com/office/powerpoint/2010/main" val="4070980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98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Office-tema</vt:lpstr>
      <vt:lpstr>Distanceformlen: </vt:lpstr>
      <vt:lpstr>DIST-formlen-Matematicus –Geometri i planen:  normalform  5.april 2019 s. 49-51  </vt:lpstr>
      <vt:lpstr>Eksempler på DIST-formlen: *De lodrette streger betyder numerisk. dist(P,l)=|a·x_0+b·y_0+c|/√(a^2+b^2 ) </vt:lpstr>
      <vt:lpstr>Opgaver: Start med at finde a, b, c i hver opgave. dist(P,l)=|a·x_0+b·y_0+c|/√(a^2+b^2 )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DIST-formlen-Matematicus –Geometri i planen  5.april 2019 s. 49-51</dc:title>
  <dc:creator>Hanne Busk</dc:creator>
  <cp:lastModifiedBy>Hanne Busk</cp:lastModifiedBy>
  <cp:revision>8</cp:revision>
  <dcterms:created xsi:type="dcterms:W3CDTF">2020-10-20T19:27:55Z</dcterms:created>
  <dcterms:modified xsi:type="dcterms:W3CDTF">2024-09-27T13:40:34Z</dcterms:modified>
</cp:coreProperties>
</file>