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65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B4CC4-3913-4645-B829-0B012BB04C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C54D9-4A25-46AA-A29B-D950E3F2D9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9720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922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647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2103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96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5129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4890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667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652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335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889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6342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BFCBF-1C7B-4FCF-A318-47F6C944A8ED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282DC-51CC-48DA-BDC8-60D6075186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97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8agrkmnNgQ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bmatematik.dk/lektioner/matematik-b/vektorer-i-2d/linjens-ligning/opgaver#!/exercises/12880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A35503-56EE-74F5-98F9-887409BD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Præsentation – linjens ligning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540676-8AB0-A6DF-8027-2ECAEF1DD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https://www.youtube.com/watch?v=s8agrkmnNgQ</a:t>
            </a:r>
            <a:endParaRPr lang="da-DK" dirty="0"/>
          </a:p>
          <a:p>
            <a:r>
              <a:rPr lang="da-DK" dirty="0"/>
              <a:t>Her vist hvordan man kan omskrive fra linjens parameterfremstilling til linjens ligning.</a:t>
            </a:r>
          </a:p>
          <a:p>
            <a:r>
              <a:rPr lang="da-DK" dirty="0"/>
              <a:t>Vi har tidligere opstillet parameterfremstillingen for en ret linje på baggrund af forskriften for en ret linje.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2892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Man kan vise at følgende gælder: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67" y="1363808"/>
            <a:ext cx="8434761" cy="439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55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</m:t>
                      </m:r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da-DK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a-DK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</m:t>
                      </m:r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da-DK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a-DK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da-DK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da-DK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33778" y="1825625"/>
            <a:ext cx="632444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47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Et eksempel – vi sætter ind i formlen: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sz="3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sz="3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da-DK" sz="3600" b="0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da-DK" sz="3600" b="0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a-DK" sz="3600" b="0" i="1" dirty="0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a-DK" sz="3600" b="0" i="1" dirty="0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da-DK" sz="3600" b="0" i="1" dirty="0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a-DK" sz="3600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4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</m:t>
                      </m:r>
                      <m:r>
                        <a:rPr lang="da-DK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da-DK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da-DK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a-DK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a-DK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da-DK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sz="4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</m:t>
                      </m:r>
                      <m:r>
                        <a:rPr lang="da-DK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da-DK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da-DK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a-DK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a-DK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da-DK" sz="4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da-DK" sz="4000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421" y="2688215"/>
            <a:ext cx="10456379" cy="326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7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2548"/>
          </a:xfrm>
        </p:spPr>
        <p:txBody>
          <a:bodyPr>
            <a:noAutofit/>
          </a:bodyPr>
          <a:lstStyle/>
          <a:p>
            <a:r>
              <a:rPr lang="da-DK" sz="3600" dirty="0">
                <a:solidFill>
                  <a:schemeClr val="accent5"/>
                </a:solidFill>
              </a:rPr>
              <a:t>Husk a er IKKE hældningskoefficienten (vi ser mere på den sammenhæng senere).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196" y="1357889"/>
            <a:ext cx="7581900" cy="307657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3776" y="4434464"/>
            <a:ext cx="6353175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3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1930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Beviset for sætning 5.7 – hvis du er hurtig kan du læse beviset her: Vi har en parameterfremstilling: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9251" y="1599334"/>
            <a:ext cx="7439025" cy="227647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581" y="4132984"/>
            <a:ext cx="7458075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61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Bevis fortsat – husk </a:t>
            </a:r>
            <a:r>
              <a:rPr lang="da-DK" dirty="0" err="1">
                <a:solidFill>
                  <a:schemeClr val="accent5"/>
                </a:solidFill>
              </a:rPr>
              <a:t>skalarproduktet</a:t>
            </a:r>
            <a:r>
              <a:rPr lang="da-DK" dirty="0">
                <a:solidFill>
                  <a:schemeClr val="accent5"/>
                </a:solidFill>
              </a:rPr>
              <a:t> giver 0 for ortogonale vektorer: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9813" y="1949306"/>
            <a:ext cx="8232531" cy="421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72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Opgaver : </a:t>
                </a:r>
                <a14:m>
                  <m:oMath xmlns:m="http://schemas.openxmlformats.org/officeDocument/2006/math"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∙(</m:t>
                    </m:r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da-DK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∙(</m:t>
                    </m:r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da-DK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da-DK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a-DK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da-DK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br>
                  <a:rPr lang="da-DK" dirty="0">
                    <a:solidFill>
                      <a:schemeClr val="accent5"/>
                    </a:solidFill>
                  </a:rPr>
                </a:br>
                <a:endParaRPr lang="da-DK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t="-1336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ladsholder til indhold 6"/>
          <p:cNvSpPr>
            <a:spLocks noGrp="1"/>
          </p:cNvSpPr>
          <p:nvPr>
            <p:ph idx="1"/>
          </p:nvPr>
        </p:nvSpPr>
        <p:spPr>
          <a:xfrm>
            <a:off x="838200" y="1440873"/>
            <a:ext cx="10515600" cy="4736090"/>
          </a:xfrm>
        </p:spPr>
        <p:txBody>
          <a:bodyPr>
            <a:normAutofit fontScale="92500" lnSpcReduction="10000"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Lav dernæst de  2 opgaver om linjens ligning på webmatematik: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>
                <a:hlinkClick r:id="rId3"/>
              </a:rPr>
              <a:t>https://www.webmatematik.dk/lektioner/matematik-b/vektorer-i-2d/linjens-ligning/opgaver#!/exercises</a:t>
            </a:r>
            <a:r>
              <a:rPr lang="da-DK">
                <a:hlinkClick r:id="rId3"/>
              </a:rPr>
              <a:t>/12880</a:t>
            </a:r>
            <a:endParaRPr lang="da-DK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Hvis du laver dem forkert kan du se svaret også kan du prøve igen og få nye opgaver.</a:t>
            </a:r>
          </a:p>
          <a:p>
            <a:endParaRPr lang="da-DK" dirty="0"/>
          </a:p>
        </p:txBody>
      </p:sp>
      <p:pic>
        <p:nvPicPr>
          <p:cNvPr id="9" name="Pladsholder til indhold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18" y="1440873"/>
            <a:ext cx="5867400" cy="140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53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211</Words>
  <Application>Microsoft Office PowerPoint</Application>
  <PresentationFormat>Widescreen</PresentationFormat>
  <Paragraphs>21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Office-tema</vt:lpstr>
      <vt:lpstr>Præsentation – linjens ligning</vt:lpstr>
      <vt:lpstr>Man kan vise at følgende gælder:</vt:lpstr>
      <vt:lpstr>a∙(x-x_0)+b∙(y-y_0)=0</vt:lpstr>
      <vt:lpstr>Et eksempel – vi sætter ind i formlen: n ⃗=(■8(a@b))</vt:lpstr>
      <vt:lpstr>Husk a er IKKE hældningskoefficienten (vi ser mere på den sammenhæng senere).</vt:lpstr>
      <vt:lpstr>Beviset for sætning 5.7 – hvis du er hurtig kan du læse beviset her: Vi har en parameterfremstilling:</vt:lpstr>
      <vt:lpstr>Bevis fortsat – husk skalarproduktet giver 0 for ortogonale vektorer:</vt:lpstr>
      <vt:lpstr>Opgaver : a∙(x-x_0)+b∙(y-y_0)=0 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Præsentation – linjens ligning</dc:title>
  <dc:creator>Hanne Busk</dc:creator>
  <cp:lastModifiedBy>Hanne Busk</cp:lastModifiedBy>
  <cp:revision>10</cp:revision>
  <cp:lastPrinted>2020-08-27T22:02:28Z</cp:lastPrinted>
  <dcterms:created xsi:type="dcterms:W3CDTF">2020-08-27T21:03:45Z</dcterms:created>
  <dcterms:modified xsi:type="dcterms:W3CDTF">2024-09-25T09:34:43Z</dcterms:modified>
</cp:coreProperties>
</file>