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21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245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753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348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7546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43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073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740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5524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233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672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BE5A9-B78E-453E-9002-F7E502FE6567}" type="datetimeFigureOut">
              <a:rPr lang="da-DK" smtClean="0"/>
              <a:t>13-11-2023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2B87D-9EF8-4CBA-9FDD-020DF8558B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351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Opgaveregning –lav a, b, d øvelse 3.1 og </a:t>
            </a:r>
            <a:r>
              <a:rPr lang="da-DK" dirty="0" err="1">
                <a:solidFill>
                  <a:schemeClr val="accent5"/>
                </a:solidFill>
              </a:rPr>
              <a:t>a,b,c</a:t>
            </a:r>
            <a:r>
              <a:rPr lang="da-DK" dirty="0">
                <a:solidFill>
                  <a:schemeClr val="accent5"/>
                </a:solidFill>
              </a:rPr>
              <a:t> i øvelse 3.4 – de andre er ekstra.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4602" y="2567581"/>
            <a:ext cx="4448796" cy="2867425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67581"/>
            <a:ext cx="5181600" cy="174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70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Opgaveregning –lav a, b, d øvelse 3.1 og a,b,c i øvelse 3.4 – de andre er ekstra.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Opgaveregning –lav a, b, d øvelse 3.1 og a,b,c i øvelse 3.4 – de andre er ekstra.</dc:title>
  <dc:creator>Hanne Busk</dc:creator>
  <cp:lastModifiedBy>Hanne Busk</cp:lastModifiedBy>
  <cp:revision>1</cp:revision>
  <dcterms:created xsi:type="dcterms:W3CDTF">2021-11-30T13:33:34Z</dcterms:created>
  <dcterms:modified xsi:type="dcterms:W3CDTF">2023-11-13T21:14:24Z</dcterms:modified>
</cp:coreProperties>
</file>