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3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276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0434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542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24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475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1030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655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354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217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831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352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68892-BC70-43FB-AA16-FA9C78B7DDDF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73C5B-7D19-4401-9BFD-8812FAEEDC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127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Carbonhydrider</a:t>
            </a:r>
            <a:r>
              <a:rPr lang="da-DK" dirty="0" smtClean="0"/>
              <a:t> </a:t>
            </a:r>
            <a:r>
              <a:rPr lang="da-DK" dirty="0" smtClean="0"/>
              <a:t>KK1 </a:t>
            </a:r>
            <a:r>
              <a:rPr lang="da-DK" dirty="0" smtClean="0"/>
              <a:t>Gul s. 151- </a:t>
            </a:r>
            <a:r>
              <a:rPr lang="da-DK" dirty="0" err="1" smtClean="0"/>
              <a:t>Pentan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4627" y="1465406"/>
            <a:ext cx="7156099" cy="4583387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9319491" y="2078182"/>
            <a:ext cx="1797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Lav tænk selv 9-1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493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3239"/>
          </a:xfrm>
        </p:spPr>
        <p:txBody>
          <a:bodyPr/>
          <a:lstStyle/>
          <a:p>
            <a:r>
              <a:rPr lang="da-DK" dirty="0" smtClean="0"/>
              <a:t>                                       </a:t>
            </a:r>
            <a:r>
              <a:rPr lang="da-DK" dirty="0" err="1" smtClean="0"/>
              <a:t>Alkaners</a:t>
            </a:r>
            <a:r>
              <a:rPr lang="da-DK" dirty="0" smtClean="0"/>
              <a:t> kogepunkter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77751"/>
            <a:ext cx="6994236" cy="555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7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Carbonhydrider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302327"/>
            <a:ext cx="10515600" cy="4874636"/>
          </a:xfrm>
        </p:spPr>
        <p:txBody>
          <a:bodyPr/>
          <a:lstStyle/>
          <a:p>
            <a:pPr marL="0" indent="0">
              <a:buNone/>
            </a:pPr>
            <a:r>
              <a:rPr lang="da-DK" dirty="0" smtClean="0"/>
              <a:t>Forskellige stoffer med samme molekylformel, men </a:t>
            </a:r>
            <a:r>
              <a:rPr lang="da-DK" dirty="0" smtClean="0"/>
              <a:t>forskellige </a:t>
            </a:r>
            <a:r>
              <a:rPr lang="da-DK" dirty="0" err="1" smtClean="0"/>
              <a:t>struk</a:t>
            </a:r>
            <a:r>
              <a:rPr lang="da-DK" dirty="0" smtClean="0"/>
              <a:t> turformler, kaldes </a:t>
            </a:r>
            <a:r>
              <a:rPr lang="da-DK" i="1" dirty="0" err="1" smtClean="0"/>
              <a:t>strukturisomere</a:t>
            </a:r>
            <a:r>
              <a:rPr lang="da-DK" dirty="0" smtClean="0"/>
              <a:t>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19" y="2188296"/>
            <a:ext cx="10439400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Carbonhydrider</a:t>
            </a:r>
            <a:r>
              <a:rPr lang="da-DK" dirty="0" smtClean="0"/>
              <a:t> - </a:t>
            </a:r>
            <a:r>
              <a:rPr lang="da-DK" dirty="0" err="1" smtClean="0"/>
              <a:t>strukturisomere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1854" y="1825625"/>
            <a:ext cx="53282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Alkaner</a:t>
            </a:r>
            <a:r>
              <a:rPr lang="da-DK" dirty="0" smtClean="0"/>
              <a:t> kan være forgrenede – så skal man kende navnene på sidekæderne.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085" y="1607100"/>
            <a:ext cx="6200775" cy="5153025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7786254" y="2798618"/>
            <a:ext cx="39730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smtClean="0"/>
              <a:t>Sidekæderne kaldes </a:t>
            </a:r>
          </a:p>
          <a:p>
            <a:r>
              <a:rPr lang="da-DK" sz="2800" dirty="0" err="1" smtClean="0"/>
              <a:t>alkyl</a:t>
            </a:r>
            <a:r>
              <a:rPr lang="da-DK" sz="2800" dirty="0" smtClean="0"/>
              <a:t>-grupper og navnene </a:t>
            </a:r>
          </a:p>
          <a:p>
            <a:r>
              <a:rPr lang="da-DK" sz="2800" dirty="0" smtClean="0"/>
              <a:t>ender på </a:t>
            </a:r>
            <a:r>
              <a:rPr lang="da-DK" sz="2800" dirty="0" err="1" smtClean="0"/>
              <a:t>på</a:t>
            </a:r>
            <a:r>
              <a:rPr lang="da-DK" sz="2800" dirty="0" smtClean="0"/>
              <a:t> -</a:t>
            </a:r>
            <a:r>
              <a:rPr lang="da-DK" sz="2800" i="1" dirty="0" err="1" smtClean="0"/>
              <a:t>yl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1401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Systematisk navngivning (se også kopiark)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2111" y="1825625"/>
            <a:ext cx="6145162" cy="481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257"/>
          </a:xfrm>
        </p:spPr>
        <p:txBody>
          <a:bodyPr/>
          <a:lstStyle/>
          <a:p>
            <a:r>
              <a:rPr lang="da-DK" dirty="0" smtClean="0"/>
              <a:t>Eksempler- navngivning </a:t>
            </a:r>
            <a:r>
              <a:rPr lang="da-DK" dirty="0" err="1" smtClean="0"/>
              <a:t>alkaner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836" y="1440873"/>
            <a:ext cx="8165498" cy="467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da-DK" dirty="0" smtClean="0"/>
              <a:t>Navngivning - eksempler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215" y="1311564"/>
            <a:ext cx="8365549" cy="378341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987" y="5403273"/>
            <a:ext cx="7058025" cy="12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Carbonhydrider</a:t>
            </a:r>
            <a:r>
              <a:rPr lang="da-DK" dirty="0" smtClean="0"/>
              <a:t>- Opskriv den. Find længste kæde og navngiv den.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9387" y="1822667"/>
            <a:ext cx="67532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Svar eksempel 9-3.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7487" y="1996281"/>
            <a:ext cx="66770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Ligekædet</a:t>
            </a:r>
            <a:r>
              <a:rPr lang="da-DK" dirty="0" smtClean="0"/>
              <a:t> og ringformet. Bestem molekylformlen for de 2 ?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82379"/>
            <a:ext cx="5181600" cy="2837829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9307" y="1825625"/>
            <a:ext cx="430738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Cyclohexan</a:t>
            </a:r>
            <a:r>
              <a:rPr lang="da-DK" dirty="0" smtClean="0"/>
              <a:t> – strukturformel og stregformel.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4670" y="1825625"/>
            <a:ext cx="7240301" cy="481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Cycloalkan</a:t>
            </a:r>
            <a:r>
              <a:rPr lang="da-DK" dirty="0" smtClean="0"/>
              <a:t> i naturen – steroid-skelet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008" y="1825624"/>
            <a:ext cx="7970215" cy="476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5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Alkener</a:t>
            </a:r>
            <a:r>
              <a:rPr lang="da-DK" dirty="0" smtClean="0"/>
              <a:t> og </a:t>
            </a:r>
            <a:r>
              <a:rPr lang="da-DK" dirty="0" err="1" smtClean="0"/>
              <a:t>alkyner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762" y="1839118"/>
            <a:ext cx="8432656" cy="47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5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Navngivning </a:t>
            </a:r>
            <a:r>
              <a:rPr lang="da-DK" dirty="0" err="1" smtClean="0"/>
              <a:t>alkener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6012" y="1881981"/>
            <a:ext cx="74199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Cis/trans –</a:t>
            </a:r>
            <a:r>
              <a:rPr lang="da-DK" dirty="0" err="1" smtClean="0"/>
              <a:t>isomeri</a:t>
            </a:r>
            <a:r>
              <a:rPr lang="da-DK" dirty="0" smtClean="0"/>
              <a:t> /(E,Z-systemet)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1929" y="1609708"/>
            <a:ext cx="6594507" cy="496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Tænk selv. ( s. 158 i bogen)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003" y="1837819"/>
            <a:ext cx="73437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9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Tænk selv 9-6 s. 159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8975" y="1986756"/>
            <a:ext cx="57340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8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Tænk selv 9-7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351" y="1576244"/>
            <a:ext cx="7420820" cy="46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Additionsreaktion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812" y="2101056"/>
            <a:ext cx="8088675" cy="405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7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Addition med </a:t>
            </a:r>
            <a:r>
              <a:rPr lang="da-DK" dirty="0" err="1" smtClean="0"/>
              <a:t>dibrom</a:t>
            </a:r>
            <a:r>
              <a:rPr lang="da-DK" dirty="0" smtClean="0"/>
              <a:t>: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323" y="1761909"/>
            <a:ext cx="69723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140</Words>
  <Application>Microsoft Office PowerPoint</Application>
  <PresentationFormat>Widescreen</PresentationFormat>
  <Paragraphs>26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Office-tema</vt:lpstr>
      <vt:lpstr>Carbonhydrider KK1 Gul s. 151- Pentan </vt:lpstr>
      <vt:lpstr>                                       Alkaners kogepunkter</vt:lpstr>
      <vt:lpstr>Carbonhydrider </vt:lpstr>
      <vt:lpstr>Carbonhydrider - strukturisomere</vt:lpstr>
      <vt:lpstr>Alkaner kan være forgrenede – så skal man kende navnene på sidekæderne.</vt:lpstr>
      <vt:lpstr>Systematisk navngivning (se også kopiark)</vt:lpstr>
      <vt:lpstr>Eksempler- navngivning alkaner</vt:lpstr>
      <vt:lpstr>Navngivning - eksempler</vt:lpstr>
      <vt:lpstr>Carbonhydrider- Opskriv den. Find længste kæde og navngiv den. </vt:lpstr>
      <vt:lpstr>Svar eksempel 9-3.</vt:lpstr>
      <vt:lpstr>Ligekædet og ringformet. Bestem molekylformlen for de 2 ?</vt:lpstr>
      <vt:lpstr>Cyclohexan – strukturformel og stregformel.</vt:lpstr>
      <vt:lpstr>Cycloalkan i naturen – steroid-skelet</vt:lpstr>
      <vt:lpstr>Alkener og alkyner</vt:lpstr>
      <vt:lpstr>Navngivning alkener</vt:lpstr>
      <vt:lpstr>Cis/trans –isomeri /(E,Z-systemet)</vt:lpstr>
      <vt:lpstr>Tænk selv. ( s. 158 i bogen)</vt:lpstr>
      <vt:lpstr>Tænk selv 9-6 s. 159</vt:lpstr>
      <vt:lpstr>Tænk selv 9-7</vt:lpstr>
      <vt:lpstr>Additionsreaktion</vt:lpstr>
      <vt:lpstr>Addition med dibrom: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Carbonhydrider KK2 Gul s. 151- Pentan</dc:title>
  <dc:creator>Hanne Busk</dc:creator>
  <cp:lastModifiedBy>Hanne Busk</cp:lastModifiedBy>
  <cp:revision>7</cp:revision>
  <dcterms:created xsi:type="dcterms:W3CDTF">2019-05-21T08:02:35Z</dcterms:created>
  <dcterms:modified xsi:type="dcterms:W3CDTF">2021-04-28T19:51:39Z</dcterms:modified>
</cp:coreProperties>
</file>