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4" r:id="rId11"/>
    <p:sldId id="267" r:id="rId12"/>
    <p:sldId id="261" r:id="rId13"/>
    <p:sldId id="268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DDAFF1-6540-4444-F5B8-3B10096166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9899438-EAEF-43E8-EF5A-ACA65A0F3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8D3B72-90C3-5B6E-B3E7-6A887EB24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3550-8DE9-437C-BDDB-002A5349B7E1}" type="datetimeFigureOut">
              <a:rPr lang="da-DK" smtClean="0"/>
              <a:t>30-09-2024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F520406-266C-C328-CEED-0C6F6EDC4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AD8E4DF-6E86-7297-ABB5-8E7460407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1690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4444C8-457F-04C1-82D9-E0DD0783B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6A2C12-2DAF-7FD6-AB1E-3BF05C571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0624D14-90EE-5713-7862-DDFF8F574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3550-8DE9-437C-BDDB-002A5349B7E1}" type="datetimeFigureOut">
              <a:rPr lang="da-DK" smtClean="0"/>
              <a:t>30-09-2024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F593B97-047E-4043-A723-C8CEDCEC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BEFC3FA-E9A4-8606-D58C-1DE6C9298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3559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CBB32-5416-6813-B27A-AC6FBF7B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6E8DE07-9A02-B172-99CB-4AB0EE94D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1797B2F-D418-F178-4780-BD00BC072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3550-8DE9-437C-BDDB-002A5349B7E1}" type="datetimeFigureOut">
              <a:rPr lang="da-DK" smtClean="0"/>
              <a:t>30-09-2024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2B27B7B-4B23-0825-7533-62C3DFF1E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2643FA-3330-4F3A-6B24-C4F4B237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3631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9EE842-A222-0ED1-7CD3-89AE6E448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97670C-B7F5-7A3F-72D8-ED5941D487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0C1BD88-02A0-9B68-CD2F-F26CD829F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B895D77-7898-6437-FF12-4C3EC5FDD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3550-8DE9-437C-BDDB-002A5349B7E1}" type="datetimeFigureOut">
              <a:rPr lang="da-DK" smtClean="0"/>
              <a:t>30-09-2024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F2240F4-E2C5-9075-684A-5904443A8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71A18CF-289D-228F-B321-12453F5D2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1842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20A419-8685-4AB6-5B0A-12E3AEE56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89852A4-57C3-58B3-329A-E22095311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19E7DDA-1ECD-4ED9-B7B6-8B3282C71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7DC42C3-D6DF-8199-DEA3-EBC946F52C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B282F4D-DB74-C529-39FC-A40DFCC4C1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0BA6978-60B2-391C-4729-C397FCA28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3550-8DE9-437C-BDDB-002A5349B7E1}" type="datetimeFigureOut">
              <a:rPr lang="da-DK" smtClean="0"/>
              <a:t>30-09-2024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BC285F0-3265-B615-8492-6BC8058CF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DBAF7C2-4D7E-0FEF-7A75-6229E6B29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1755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D1A4C1-3597-2153-2EC2-65F6BDAC9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6B4397B-D2C3-B1AB-879B-6C85E66D9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3550-8DE9-437C-BDDB-002A5349B7E1}" type="datetimeFigureOut">
              <a:rPr lang="da-DK" smtClean="0"/>
              <a:t>30-09-2024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E1A43FC-2164-D574-2627-0A4A19922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BF9D306-9E7F-63FD-E05C-3D0F5B0B6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9081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0AD8EF9-9BEF-882C-F2C5-72B301936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3550-8DE9-437C-BDDB-002A5349B7E1}" type="datetimeFigureOut">
              <a:rPr lang="da-DK" smtClean="0"/>
              <a:t>30-09-2024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357F9F5-A988-0C03-BCCB-B4F19FB0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946D6FD-001B-A6E9-0CB3-35A4D8952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6169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E65FB2-F738-42EE-6A37-CA1626C71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201031-3528-1A89-5972-D87ED08AE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C10CB8A-460E-3BCD-047B-78EA6E227C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FD98114-88EA-F410-B935-3C8CA1ECF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3550-8DE9-437C-BDDB-002A5349B7E1}" type="datetimeFigureOut">
              <a:rPr lang="da-DK" smtClean="0"/>
              <a:t>30-09-2024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1E5E3C4-9B0A-21A7-0EEE-D98A95984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C14775E-497F-4ECA-BAC6-A7F7D3554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5807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345A83-907E-AA3D-AE0D-A03E60DB3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F64B670-9552-C228-F874-BC334CD699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EE530BC-9E74-195F-29FA-DC5FCA02D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C37163B-35CB-B52C-0228-46441E5F6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3550-8DE9-437C-BDDB-002A5349B7E1}" type="datetimeFigureOut">
              <a:rPr lang="da-DK" smtClean="0"/>
              <a:t>30-09-2024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AE1E0D2-A423-5911-6702-A2942F4F8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D85BD50-FE20-E8E7-789E-6C18047E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2193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378DC7-587A-C188-0AF3-C28DE0C25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9BD1E5B-B0BD-0880-6518-4AA18990B4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7300A71-906C-D821-41DE-3457DCF7C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3550-8DE9-437C-BDDB-002A5349B7E1}" type="datetimeFigureOut">
              <a:rPr lang="da-DK" smtClean="0"/>
              <a:t>30-09-2024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D27733D-4EC4-CB1A-720B-10255BA1C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B226677-AF36-94EE-CC06-3C411F9E6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5932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09F39BA-F62F-46B1-F9DA-237EEE000F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F9F27B8-F627-F29B-4BFF-F4E12B679C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01844D-4AED-17BE-0A04-810AB115A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3550-8DE9-437C-BDDB-002A5349B7E1}" type="datetimeFigureOut">
              <a:rPr lang="da-DK" smtClean="0"/>
              <a:t>30-09-2024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897E64A-EC54-6E74-FEB9-365F6C7C1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F6D0F36-62EE-BD3C-A234-84AF5395E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8181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B615726-896D-6603-4807-31C8EA501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1216621-5172-18E4-F2D2-E4CDEB20A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100AB6-7EA5-691E-AD99-21ACA325B9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B33550-8DE9-437C-BDDB-002A5349B7E1}" type="datetimeFigureOut">
              <a:rPr lang="da-DK" smtClean="0"/>
              <a:t>30-09-2024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2B5051-0819-C34D-EB3F-625733752D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760EE3-4BE7-58CB-CCD6-C2D102A798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31E2E5-5E11-40DB-89B2-826ED299BD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8455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9A574C-627A-7120-4096-F61186A46D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Genetik og genetiske egenskaber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9391E84-CF20-B847-F075-61BDC71619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Hvad arver du? Hvordan arver du? </a:t>
            </a:r>
          </a:p>
          <a:p>
            <a:r>
              <a:rPr lang="da-DK" dirty="0"/>
              <a:t>Og hvorfor ser du ud, som du gør?</a:t>
            </a:r>
          </a:p>
        </p:txBody>
      </p:sp>
    </p:spTree>
    <p:extLst>
      <p:ext uri="{BB962C8B-B14F-4D97-AF65-F5344CB8AC3E}">
        <p14:creationId xmlns:p14="http://schemas.microsoft.com/office/powerpoint/2010/main" val="229069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BF8EC0-C342-51A0-EF74-C7D65081F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B4216FB-77A5-5445-F31D-20BC3F3DD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Opsamling på proteinsyntesen m. ”</a:t>
            </a:r>
            <a:r>
              <a:rPr lang="da-DK" dirty="0" err="1"/>
              <a:t>Cheat</a:t>
            </a:r>
            <a:r>
              <a:rPr lang="da-DK" dirty="0"/>
              <a:t> </a:t>
            </a:r>
            <a:r>
              <a:rPr lang="da-DK" dirty="0" err="1"/>
              <a:t>Sheet</a:t>
            </a:r>
            <a:r>
              <a:rPr lang="da-DK" dirty="0"/>
              <a:t>”. </a:t>
            </a:r>
          </a:p>
          <a:p>
            <a:r>
              <a:rPr lang="da-DK" dirty="0"/>
              <a:t>Lektien – gå sammen i mindre grupper og diskuter lektien. </a:t>
            </a:r>
          </a:p>
          <a:p>
            <a:r>
              <a:rPr lang="da-DK" dirty="0"/>
              <a:t>Opsamling – noget der var svært eller vi skal have afklaret? </a:t>
            </a:r>
          </a:p>
          <a:p>
            <a:r>
              <a:rPr lang="da-DK" dirty="0"/>
              <a:t>Tavle: Nedarvning, Mendels 1. lov (kønscelleloven) og krydsningsskema og stamtavler</a:t>
            </a:r>
          </a:p>
          <a:p>
            <a:r>
              <a:rPr lang="da-DK" dirty="0"/>
              <a:t>Opgaver: Monogene sygdomme</a:t>
            </a:r>
          </a:p>
          <a:p>
            <a:r>
              <a:rPr lang="da-DK" dirty="0"/>
              <a:t>Næste gang: Øvelse – enten i dag eller tirsdag. Sidste gang inden ferien. </a:t>
            </a:r>
          </a:p>
        </p:txBody>
      </p:sp>
    </p:spTree>
    <p:extLst>
      <p:ext uri="{BB962C8B-B14F-4D97-AF65-F5344CB8AC3E}">
        <p14:creationId xmlns:p14="http://schemas.microsoft.com/office/powerpoint/2010/main" val="2287921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EF21E639-C641-FC39-A573-28884CE6E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60" y="71120"/>
            <a:ext cx="105205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45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602A24-443A-CCFB-721A-B7B99368E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Lektien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D6A02A-BBEA-FA2B-0791-6D2C422AA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Gå sammen i mindre grupper og snak sammen om følgende begreber: </a:t>
            </a:r>
          </a:p>
          <a:p>
            <a:pPr lvl="1"/>
            <a:r>
              <a:rPr lang="da-DK" dirty="0"/>
              <a:t>X- og Y-kromosomer</a:t>
            </a:r>
          </a:p>
          <a:p>
            <a:pPr lvl="1"/>
            <a:r>
              <a:rPr lang="da-DK" dirty="0"/>
              <a:t>Allel</a:t>
            </a:r>
          </a:p>
          <a:p>
            <a:pPr lvl="1"/>
            <a:r>
              <a:rPr lang="da-DK" dirty="0"/>
              <a:t>Genotype</a:t>
            </a:r>
          </a:p>
          <a:p>
            <a:pPr lvl="1"/>
            <a:r>
              <a:rPr lang="da-DK" dirty="0"/>
              <a:t>Homozygot </a:t>
            </a:r>
          </a:p>
          <a:p>
            <a:pPr lvl="1"/>
            <a:r>
              <a:rPr lang="da-DK" dirty="0"/>
              <a:t>Heterozygot </a:t>
            </a:r>
          </a:p>
          <a:p>
            <a:pPr lvl="1"/>
            <a:r>
              <a:rPr lang="da-DK" dirty="0"/>
              <a:t>Fænotype</a:t>
            </a:r>
          </a:p>
          <a:p>
            <a:pPr lvl="1"/>
            <a:r>
              <a:rPr lang="da-DK" dirty="0"/>
              <a:t>Dominant </a:t>
            </a:r>
          </a:p>
          <a:p>
            <a:pPr lvl="1"/>
            <a:r>
              <a:rPr lang="da-DK" dirty="0"/>
              <a:t>Recessiv. 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6BAE8C5E-6CCA-7235-082D-87BDE819A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108" y="2491845"/>
            <a:ext cx="7509091" cy="382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44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D76DB-5601-4DE0-0E67-11382626B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Nedarvning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087110-CDFD-41D7-5257-95E9790D7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Vores egenskaber nedarves enten ved </a:t>
            </a:r>
            <a:r>
              <a:rPr lang="da-DK" dirty="0" err="1"/>
              <a:t>autosomal</a:t>
            </a:r>
            <a:r>
              <a:rPr lang="da-DK" dirty="0"/>
              <a:t> nedarvning (foregår via kromosom 1-22) eller ved kønsbunden nedarvning (via X- eller Y-kromosomerne). </a:t>
            </a:r>
          </a:p>
          <a:p>
            <a:r>
              <a:rPr lang="da-DK" dirty="0"/>
              <a:t>Hvis nedarvningen af en egenskab eller en genetisk sygdom kun sker ved ét enkelt gen, så kaldes det for en monogen sygdom/egenskab.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77567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FFE34C-485B-9762-A6E9-6E3004715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Mendels 1. lov - kønscelleloven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4D7B5C-672D-8FEC-ABC6-5B0FE4C65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Mendel var en munk tilbage fra 1800-tallet, som undersøgte nedarvning via ærteblomster. </a:t>
            </a:r>
          </a:p>
          <a:p>
            <a:r>
              <a:rPr lang="da-DK" b="1" dirty="0"/>
              <a:t>Mendels 1. lov lyder således: </a:t>
            </a:r>
          </a:p>
          <a:p>
            <a:pPr lvl="1"/>
            <a:r>
              <a:rPr lang="da-DK" dirty="0"/>
              <a:t>”Ethvert individ har 2 allelle gener for hver egenskab som adskilles ved dannelsen af kønsceller. Ved denne adskillelse dannes der lige mange kønsceller med hver allel.” </a:t>
            </a:r>
          </a:p>
          <a:p>
            <a:pPr lvl="1"/>
            <a:r>
              <a:rPr lang="da-DK" dirty="0"/>
              <a:t>”Hunlige og hanlige kønsceller forenes tilfældigt ved befrugtning.” </a:t>
            </a:r>
          </a:p>
          <a:p>
            <a:r>
              <a:rPr lang="da-DK" dirty="0"/>
              <a:t>Kønsceller er den samlede betegnelse for både sædceller og ægceller. </a:t>
            </a:r>
          </a:p>
          <a:p>
            <a:r>
              <a:rPr lang="da-DK" dirty="0"/>
              <a:t>Mendels 1. lov siger dermed, at én kønscelle kun indeholder det ene af individets 2 alleler fra hver </a:t>
            </a:r>
            <a:r>
              <a:rPr lang="da-DK" dirty="0" err="1"/>
              <a:t>genpar</a:t>
            </a:r>
            <a:r>
              <a:rPr lang="da-DK" dirty="0"/>
              <a:t>. </a:t>
            </a:r>
          </a:p>
          <a:p>
            <a:r>
              <a:rPr lang="da-DK" dirty="0"/>
              <a:t>Kønsceller dannes ved processen, som kaldes meiose, hvor hver kønscelle kun indeholder én kopi af hver kromosom. </a:t>
            </a:r>
          </a:p>
        </p:txBody>
      </p:sp>
    </p:spTree>
    <p:extLst>
      <p:ext uri="{BB962C8B-B14F-4D97-AF65-F5344CB8AC3E}">
        <p14:creationId xmlns:p14="http://schemas.microsoft.com/office/powerpoint/2010/main" val="1121471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FA68C809-4E52-735E-E2C4-3A9A8759A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35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3CD439AF-B91E-DE04-3FC3-144D2DB5A975}"/>
              </a:ext>
            </a:extLst>
          </p:cNvPr>
          <p:cNvSpPr txBox="1"/>
          <p:nvPr/>
        </p:nvSpPr>
        <p:spPr>
          <a:xfrm>
            <a:off x="7941734" y="50800"/>
            <a:ext cx="3462866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Begge figurer er </a:t>
            </a:r>
            <a:r>
              <a:rPr lang="da-DK" dirty="0" err="1"/>
              <a:t>heterozygote</a:t>
            </a:r>
            <a:r>
              <a:rPr lang="da-DK" dirty="0"/>
              <a:t>. </a:t>
            </a:r>
          </a:p>
          <a:p>
            <a:endParaRPr lang="da-DK" dirty="0"/>
          </a:p>
          <a:p>
            <a:r>
              <a:rPr lang="da-DK" dirty="0"/>
              <a:t>Hvis disse to skal have et barn sammen, så kræver det kun 1 sædcelle og 1 ægcelle. </a:t>
            </a:r>
          </a:p>
          <a:p>
            <a:endParaRPr lang="da-DK" dirty="0"/>
          </a:p>
          <a:p>
            <a:r>
              <a:rPr lang="da-DK" dirty="0"/>
              <a:t>Der dannes lige mange sædceller og ægceller med allelen T og t. </a:t>
            </a:r>
          </a:p>
          <a:p>
            <a:endParaRPr lang="da-DK" dirty="0"/>
          </a:p>
          <a:p>
            <a:r>
              <a:rPr lang="da-DK" dirty="0"/>
              <a:t>Det befrugtede æg skabes ved en tilfældighed ifølge Mendels 1. lov, og derfor er det en tilfældig ægcelle og en tilfældig sædcelle der møder hinanden. </a:t>
            </a:r>
          </a:p>
          <a:p>
            <a:endParaRPr lang="da-DK" dirty="0"/>
          </a:p>
          <a:p>
            <a:r>
              <a:rPr lang="da-DK" dirty="0"/>
              <a:t>Dermed er der 50% </a:t>
            </a:r>
            <a:r>
              <a:rPr lang="da-DK" dirty="0" err="1"/>
              <a:t>sandsynliged</a:t>
            </a:r>
            <a:r>
              <a:rPr lang="da-DK" dirty="0"/>
              <a:t> for, at en ægcelle har allelen t og 50% sandsynlighed for at sædcellen har allelen t. </a:t>
            </a:r>
          </a:p>
          <a:p>
            <a:endParaRPr lang="da-DK" dirty="0"/>
          </a:p>
          <a:p>
            <a:r>
              <a:rPr lang="da-DK" dirty="0"/>
              <a:t>Sandsynligheden for barnet bliver dermed 50%*50% = 25%. (dermed 50% chance for, at barnet bliver homozygot.)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7866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C32683-8BB4-3F41-36B4-3E5E6398F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Krydsningsskema 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720536-9B20-3AAD-0237-36B5B9727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09160" cy="4351338"/>
          </a:xfrm>
        </p:spPr>
        <p:txBody>
          <a:bodyPr>
            <a:normAutofit lnSpcReduction="10000"/>
          </a:bodyPr>
          <a:lstStyle/>
          <a:p>
            <a:r>
              <a:rPr lang="da-DK" dirty="0"/>
              <a:t>Er en af de mest anvendte metoder til at forudsige nedarvning af bestemte typer af egenskaber. Det er hvad man forventer af en krydsning mellem to individer. </a:t>
            </a:r>
          </a:p>
          <a:p>
            <a:r>
              <a:rPr lang="da-DK" dirty="0"/>
              <a:t>Man finder dermed sandsynligheden for, hvilken genotype det kommende barn kan få. 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49E594AE-3A94-EF4F-4995-55C01808B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917" y="1825625"/>
            <a:ext cx="6135837" cy="383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25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23304-214E-374C-268D-39DB615A7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Stamtavler - nedarvning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4FCFA9-617B-F232-FE38-0AAF2023C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Stamtavler, er ligesom krydsningsskemaer, en vigtig måde at undersøge, hvordan genetiske egenskaber nedarves. </a:t>
            </a:r>
          </a:p>
          <a:p>
            <a:r>
              <a:rPr lang="da-DK" dirty="0"/>
              <a:t>En stamtavle viser de enkelte individers fænotyper i en familie. </a:t>
            </a:r>
          </a:p>
          <a:p>
            <a:r>
              <a:rPr lang="da-DK" dirty="0"/>
              <a:t>Der er en standard måde at tegne en stamtavle på: </a:t>
            </a:r>
          </a:p>
          <a:p>
            <a:pPr lvl="1"/>
            <a:r>
              <a:rPr lang="da-DK" dirty="0"/>
              <a:t>Mænd = firkanter. </a:t>
            </a:r>
          </a:p>
          <a:p>
            <a:pPr lvl="1"/>
            <a:r>
              <a:rPr lang="da-DK" dirty="0"/>
              <a:t>Kvinder = cirkler. </a:t>
            </a:r>
          </a:p>
          <a:p>
            <a:pPr lvl="1"/>
            <a:r>
              <a:rPr lang="da-DK" dirty="0"/>
              <a:t>Farverne viser individernes fænotype for en bestemt egenskab. </a:t>
            </a:r>
          </a:p>
          <a:p>
            <a:pPr lvl="1"/>
            <a:r>
              <a:rPr lang="da-DK" dirty="0"/>
              <a:t>Vandrette streger mellem to personer = har fået børn sammen. </a:t>
            </a:r>
          </a:p>
          <a:p>
            <a:pPr lvl="1"/>
            <a:r>
              <a:rPr lang="da-DK" dirty="0"/>
              <a:t>Streger der udgår fra de vandrette streger mellem to = børn de har fået sammen. </a:t>
            </a:r>
          </a:p>
          <a:p>
            <a:pPr lvl="1"/>
            <a:r>
              <a:rPr lang="da-DK" dirty="0"/>
              <a:t>Rækkerne = generationer, man starter med den ældste og bevæger sig ned. </a:t>
            </a:r>
          </a:p>
        </p:txBody>
      </p:sp>
    </p:spTree>
    <p:extLst>
      <p:ext uri="{BB962C8B-B14F-4D97-AF65-F5344CB8AC3E}">
        <p14:creationId xmlns:p14="http://schemas.microsoft.com/office/powerpoint/2010/main" val="3721201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ED8BA31B-BA24-52FE-DA79-AD3F5F88B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" y="523875"/>
            <a:ext cx="9155326" cy="436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4F3CFC5F-C885-204F-0796-26FEFE47EB94}"/>
              </a:ext>
            </a:extLst>
          </p:cNvPr>
          <p:cNvSpPr txBox="1"/>
          <p:nvPr/>
        </p:nvSpPr>
        <p:spPr>
          <a:xfrm>
            <a:off x="375920" y="5720080"/>
            <a:ext cx="11409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Øjenfarve i en familie. Brune/orange = personer med brune øjne. Blå = personer med blå øjne. </a:t>
            </a:r>
          </a:p>
          <a:p>
            <a:r>
              <a:rPr lang="da-DK" dirty="0"/>
              <a:t>Den blå egenskab er recessiv, derfor må alle de blå individer have fænotypen </a:t>
            </a:r>
            <a:r>
              <a:rPr lang="da-DK" dirty="0" err="1"/>
              <a:t>bb</a:t>
            </a:r>
            <a:r>
              <a:rPr lang="da-DK" dirty="0"/>
              <a:t>, dem med brune øjne må mindst have et B i deres fænotype. Da alle de brunøjede får mindst ét barn med blå øjne, må de have fænotypen </a:t>
            </a:r>
            <a:r>
              <a:rPr lang="da-DK" dirty="0" err="1"/>
              <a:t>Bb</a:t>
            </a:r>
            <a:r>
              <a:rPr lang="da-DK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99904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4FCF163-CEBC-2D73-87F3-6D4657FD8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Analyse af stamtavler</a:t>
            </a:r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7FC02704-22BB-6A72-242B-EF5158805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5200" y="0"/>
            <a:ext cx="6022392" cy="682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577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53BB3E-EAE5-8AF2-61C6-0C0C88984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Øvelse: Monogene sygdomme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74E1EB-A03B-8577-0F3A-633B8A809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Gå sammen i mindre grupper og åben dokumentet ”Biologi C – opgave Monogene sygdomme” på Lectio. </a:t>
            </a:r>
          </a:p>
          <a:p>
            <a:r>
              <a:rPr lang="da-DK" dirty="0"/>
              <a:t>I skal nu vælge en sygdom som præsenteres på figuren i dokumentet og udfylde spørgsmålene i dokumentet. </a:t>
            </a:r>
          </a:p>
          <a:p>
            <a:r>
              <a:rPr lang="da-DK" dirty="0"/>
              <a:t>Vi samler op fælles med, at et par af grupperne præsentere deres sygdomme for klassen.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26071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603F58-728E-331E-1117-D01BC41EB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Næste gang: Øvelse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C836AE-576F-C4A8-6190-9218A1A4D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holder øvelse i dag eller tirsdag i næste uge. </a:t>
            </a:r>
          </a:p>
          <a:p>
            <a:r>
              <a:rPr lang="da-DK" dirty="0"/>
              <a:t>Det er også sidste gang inden vi rammer ferie. </a:t>
            </a:r>
          </a:p>
        </p:txBody>
      </p:sp>
    </p:spTree>
    <p:extLst>
      <p:ext uri="{BB962C8B-B14F-4D97-AF65-F5344CB8AC3E}">
        <p14:creationId xmlns:p14="http://schemas.microsoft.com/office/powerpoint/2010/main" val="3602296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696</Words>
  <Application>Microsoft Office PowerPoint</Application>
  <PresentationFormat>Widescreen</PresentationFormat>
  <Paragraphs>65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Office-tema</vt:lpstr>
      <vt:lpstr>Genetik og genetiske egenskaber</vt:lpstr>
      <vt:lpstr>Dagens plan</vt:lpstr>
      <vt:lpstr>PowerPoint-præsentation</vt:lpstr>
      <vt:lpstr>Lektien </vt:lpstr>
      <vt:lpstr>Nedarvning </vt:lpstr>
      <vt:lpstr>Mendels 1. lov - kønscelleloven</vt:lpstr>
      <vt:lpstr>PowerPoint-præsentation</vt:lpstr>
      <vt:lpstr>Krydsningsskema </vt:lpstr>
      <vt:lpstr>Stamtavler - nedarvning</vt:lpstr>
      <vt:lpstr>PowerPoint-præsentation</vt:lpstr>
      <vt:lpstr>Analyse af stamtavler</vt:lpstr>
      <vt:lpstr>Øvelse: Monogene sygdomme </vt:lpstr>
      <vt:lpstr>Næste gang: Øvelse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Taia Varberg</dc:creator>
  <cp:lastModifiedBy>Taia Varberg</cp:lastModifiedBy>
  <cp:revision>3</cp:revision>
  <dcterms:created xsi:type="dcterms:W3CDTF">2024-09-30T07:37:02Z</dcterms:created>
  <dcterms:modified xsi:type="dcterms:W3CDTF">2024-09-30T08:50:40Z</dcterms:modified>
</cp:coreProperties>
</file>