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A5E6D-8942-4974-A795-F81562F3C3B8}" type="datetimeFigureOut">
              <a:rPr lang="da-DK" smtClean="0"/>
              <a:t>17-09-2023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DF5B13-4E15-44ED-B9C0-C84F8D0B24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08438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2BD2-5659-4D1C-9768-77377B5959E0}" type="datetimeFigureOut">
              <a:rPr lang="da-DK" smtClean="0"/>
              <a:t>17-09-2023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48D2-C872-4974-B5A9-F2CCBB8D18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4088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2BD2-5659-4D1C-9768-77377B5959E0}" type="datetimeFigureOut">
              <a:rPr lang="da-DK" smtClean="0"/>
              <a:t>17-09-2023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48D2-C872-4974-B5A9-F2CCBB8D18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2746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2BD2-5659-4D1C-9768-77377B5959E0}" type="datetimeFigureOut">
              <a:rPr lang="da-DK" smtClean="0"/>
              <a:t>17-09-2023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48D2-C872-4974-B5A9-F2CCBB8D18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2490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2BD2-5659-4D1C-9768-77377B5959E0}" type="datetimeFigureOut">
              <a:rPr lang="da-DK" smtClean="0"/>
              <a:t>17-09-2023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48D2-C872-4974-B5A9-F2CCBB8D18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1114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2BD2-5659-4D1C-9768-77377B5959E0}" type="datetimeFigureOut">
              <a:rPr lang="da-DK" smtClean="0"/>
              <a:t>17-09-2023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48D2-C872-4974-B5A9-F2CCBB8D18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063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2BD2-5659-4D1C-9768-77377B5959E0}" type="datetimeFigureOut">
              <a:rPr lang="da-DK" smtClean="0"/>
              <a:t>17-09-2023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48D2-C872-4974-B5A9-F2CCBB8D18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3086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2BD2-5659-4D1C-9768-77377B5959E0}" type="datetimeFigureOut">
              <a:rPr lang="da-DK" smtClean="0"/>
              <a:t>17-09-2023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48D2-C872-4974-B5A9-F2CCBB8D18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7376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2BD2-5659-4D1C-9768-77377B5959E0}" type="datetimeFigureOut">
              <a:rPr lang="da-DK" smtClean="0"/>
              <a:t>17-09-2023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48D2-C872-4974-B5A9-F2CCBB8D18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941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2BD2-5659-4D1C-9768-77377B5959E0}" type="datetimeFigureOut">
              <a:rPr lang="da-DK" smtClean="0"/>
              <a:t>17-09-2023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48D2-C872-4974-B5A9-F2CCBB8D18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5304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2BD2-5659-4D1C-9768-77377B5959E0}" type="datetimeFigureOut">
              <a:rPr lang="da-DK" smtClean="0"/>
              <a:t>17-09-2023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48D2-C872-4974-B5A9-F2CCBB8D18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583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2BD2-5659-4D1C-9768-77377B5959E0}" type="datetimeFigureOut">
              <a:rPr lang="da-DK" smtClean="0"/>
              <a:t>17-09-2023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48D2-C872-4974-B5A9-F2CCBB8D18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2976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82BD2-5659-4D1C-9768-77377B5959E0}" type="datetimeFigureOut">
              <a:rPr lang="da-DK" smtClean="0"/>
              <a:t>17-09-2023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B48D2-C872-4974-B5A9-F2CCBB8D18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0115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73546" y="369455"/>
            <a:ext cx="10515600" cy="748146"/>
          </a:xfrm>
        </p:spPr>
        <p:txBody>
          <a:bodyPr>
            <a:normAutofit/>
          </a:bodyPr>
          <a:lstStyle/>
          <a:p>
            <a:r>
              <a:rPr lang="da-DK" sz="2800" dirty="0"/>
              <a:t>Eksempel 6-3 KK1 GUL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66473" y="1330036"/>
            <a:ext cx="6079617" cy="532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483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Afbrænding af </a:t>
            </a:r>
            <a:r>
              <a:rPr lang="da-DK" dirty="0" err="1"/>
              <a:t>pentan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9099" y="1348509"/>
            <a:ext cx="9241017" cy="525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484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Afbrænding af </a:t>
            </a:r>
            <a:r>
              <a:rPr lang="da-DK" dirty="0" err="1"/>
              <a:t>pentan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7263" y="1348942"/>
            <a:ext cx="9501864" cy="538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90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Afbrænding af </a:t>
            </a:r>
            <a:r>
              <a:rPr lang="da-DK" dirty="0" err="1"/>
              <a:t>pentan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1856" y="1534175"/>
            <a:ext cx="10221944" cy="452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56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Afbrænding af </a:t>
            </a:r>
            <a:r>
              <a:rPr lang="da-DK" dirty="0" err="1"/>
              <a:t>pentan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9378" y="1404794"/>
            <a:ext cx="7931604" cy="552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05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8730"/>
          </a:xfrm>
        </p:spPr>
        <p:txBody>
          <a:bodyPr/>
          <a:lstStyle/>
          <a:p>
            <a:r>
              <a:rPr lang="da-DK" dirty="0"/>
              <a:t>Afbrænding af </a:t>
            </a:r>
            <a:r>
              <a:rPr lang="da-DK" dirty="0" err="1"/>
              <a:t>pentan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9033" y="1283856"/>
            <a:ext cx="7774640" cy="539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654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Afbrænding af </a:t>
            </a:r>
            <a:r>
              <a:rPr lang="da-DK" dirty="0" err="1"/>
              <a:t>pentan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357745"/>
            <a:ext cx="10515600" cy="4819218"/>
          </a:xfrm>
        </p:spPr>
        <p:txBody>
          <a:bodyPr/>
          <a:lstStyle/>
          <a:p>
            <a:r>
              <a:rPr lang="da-DK" dirty="0"/>
              <a:t>Lav Tænk 6-9 – selv s. 109: Udregn massen af det dannede vand ved forbrænding af 100 g </a:t>
            </a:r>
            <a:r>
              <a:rPr lang="da-DK" dirty="0" err="1"/>
              <a:t>pentan</a:t>
            </a:r>
            <a:r>
              <a:rPr lang="da-DK" dirty="0"/>
              <a:t>?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59751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Begrænsende </a:t>
            </a:r>
            <a:r>
              <a:rPr lang="da-DK" dirty="0" err="1"/>
              <a:t>reaktant</a:t>
            </a:r>
            <a:r>
              <a:rPr lang="da-DK" dirty="0"/>
              <a:t> ?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6216" y="1567007"/>
            <a:ext cx="842073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027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47</Words>
  <Application>Microsoft Office PowerPoint</Application>
  <PresentationFormat>Widescreen</PresentationFormat>
  <Paragraphs>9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Eksempel 6-3 KK1 GUL</vt:lpstr>
      <vt:lpstr>Afbrænding af pentan</vt:lpstr>
      <vt:lpstr>Afbrænding af pentan</vt:lpstr>
      <vt:lpstr>Afbrænding af pentan</vt:lpstr>
      <vt:lpstr>Afbrænding af pentan</vt:lpstr>
      <vt:lpstr>Afbrænding af pentan</vt:lpstr>
      <vt:lpstr>Afbrænding af pentan</vt:lpstr>
      <vt:lpstr>Begrænsende reaktant ?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Eksempel 6-3 KK1 GUL</dc:title>
  <dc:creator>Hanne Busk</dc:creator>
  <cp:lastModifiedBy>Hanne Busk</cp:lastModifiedBy>
  <cp:revision>7</cp:revision>
  <cp:lastPrinted>2019-01-24T16:25:42Z</cp:lastPrinted>
  <dcterms:created xsi:type="dcterms:W3CDTF">2019-01-24T15:03:58Z</dcterms:created>
  <dcterms:modified xsi:type="dcterms:W3CDTF">2023-09-17T18:10:42Z</dcterms:modified>
</cp:coreProperties>
</file>