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9" d="100"/>
          <a:sy n="69" d="100"/>
        </p:scale>
        <p:origin x="564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 smtClean="0"/>
              <a:t>Klik for at redigere undertiteltypografien i masteren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9A9E2-4D56-4413-B81E-6C3C56DA08BD}" type="datetimeFigureOut">
              <a:rPr lang="da-DK" smtClean="0"/>
              <a:t>13-01-2022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67CC5-06C0-4D87-A50A-97920A9804A0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045014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 smtClean="0"/>
              <a:t>Rediger typografien i masterens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9A9E2-4D56-4413-B81E-6C3C56DA08BD}" type="datetimeFigureOut">
              <a:rPr lang="da-DK" smtClean="0"/>
              <a:t>13-01-2022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67CC5-06C0-4D87-A50A-97920A9804A0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2682534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 smtClean="0"/>
              <a:t>Rediger typografien i masterens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9A9E2-4D56-4413-B81E-6C3C56DA08BD}" type="datetimeFigureOut">
              <a:rPr lang="da-DK" smtClean="0"/>
              <a:t>13-01-2022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67CC5-06C0-4D87-A50A-97920A9804A0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4147571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 smtClean="0"/>
              <a:t>Rediger typografien i masterens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 smtClean="0"/>
              <a:t>Rediger typografien i masterens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9A9E2-4D56-4413-B81E-6C3C56DA08BD}" type="datetimeFigureOut">
              <a:rPr lang="da-DK" smtClean="0"/>
              <a:t>13-01-2022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67CC5-06C0-4D87-A50A-97920A9804A0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9766734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 smtClean="0"/>
              <a:t>Rediger typografien i masterens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 smtClean="0"/>
              <a:t>Rediger typografien i masterens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 smtClean="0"/>
              <a:t>Rediger typografien i masterens</a:t>
            </a:r>
          </a:p>
        </p:txBody>
      </p:sp>
      <p:sp>
        <p:nvSpPr>
          <p:cNvPr id="6" name="Pladsholder til indhold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 smtClean="0"/>
              <a:t>Rediger typografien i masterens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7" name="Pladsholder til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9A9E2-4D56-4413-B81E-6C3C56DA08BD}" type="datetimeFigureOut">
              <a:rPr lang="da-DK" smtClean="0"/>
              <a:t>13-01-2022</a:t>
            </a:fld>
            <a:endParaRPr lang="da-DK"/>
          </a:p>
        </p:txBody>
      </p:sp>
      <p:sp>
        <p:nvSpPr>
          <p:cNvPr id="8" name="Pladsholder til sidefod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67CC5-06C0-4D87-A50A-97920A9804A0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7085147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9A9E2-4D56-4413-B81E-6C3C56DA08BD}" type="datetimeFigureOut">
              <a:rPr lang="da-DK" smtClean="0"/>
              <a:t>13-01-2022</a:t>
            </a:fld>
            <a:endParaRPr lang="da-DK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67CC5-06C0-4D87-A50A-97920A9804A0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5109939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9A9E2-4D56-4413-B81E-6C3C56DA08BD}" type="datetimeFigureOut">
              <a:rPr lang="da-DK" smtClean="0"/>
              <a:t>13-01-2022</a:t>
            </a:fld>
            <a:endParaRPr lang="da-DK"/>
          </a:p>
        </p:txBody>
      </p:sp>
      <p:sp>
        <p:nvSpPr>
          <p:cNvPr id="3" name="Pladsholder til sidefod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67CC5-06C0-4D87-A50A-97920A9804A0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6179959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 smtClean="0"/>
              <a:t>Rediger typografien i masterens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 smtClean="0"/>
              <a:t>Rediger typografien i masterens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9A9E2-4D56-4413-B81E-6C3C56DA08BD}" type="datetimeFigureOut">
              <a:rPr lang="da-DK" smtClean="0"/>
              <a:t>13-01-2022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67CC5-06C0-4D87-A50A-97920A9804A0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3845932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billed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 smtClean="0"/>
              <a:t>Rediger typografien i masterens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9A9E2-4D56-4413-B81E-6C3C56DA08BD}" type="datetimeFigureOut">
              <a:rPr lang="da-DK" smtClean="0"/>
              <a:t>13-01-2022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67CC5-06C0-4D87-A50A-97920A9804A0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5611212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 smtClean="0"/>
              <a:t>Rediger typografien i masterens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9A9E2-4D56-4413-B81E-6C3C56DA08BD}" type="datetimeFigureOut">
              <a:rPr lang="da-DK" smtClean="0"/>
              <a:t>13-01-2022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67CC5-06C0-4D87-A50A-97920A9804A0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7557127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 smtClean="0"/>
              <a:t>Rediger typografien i masterens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9A9E2-4D56-4413-B81E-6C3C56DA08BD}" type="datetimeFigureOut">
              <a:rPr lang="da-DK" smtClean="0"/>
              <a:t>13-01-2022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67CC5-06C0-4D87-A50A-97920A9804A0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8211404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 smtClean="0"/>
              <a:t>Rediger typografien i masterens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49A9E2-4D56-4413-B81E-6C3C56DA08BD}" type="datetimeFigureOut">
              <a:rPr lang="da-DK" smtClean="0"/>
              <a:t>13-01-2022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567CC5-06C0-4D87-A50A-97920A9804A0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9091916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83384"/>
          </a:xfrm>
        </p:spPr>
        <p:txBody>
          <a:bodyPr/>
          <a:lstStyle/>
          <a:p>
            <a:r>
              <a:rPr lang="da-DK" dirty="0" smtClean="0"/>
              <a:t>Parallelle og modsat rettede vektorer:</a:t>
            </a:r>
            <a:endParaRPr lang="da-DK" dirty="0"/>
          </a:p>
        </p:txBody>
      </p:sp>
      <p:pic>
        <p:nvPicPr>
          <p:cNvPr id="6" name="Pladsholder til indhold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348504" y="1243733"/>
            <a:ext cx="6906332" cy="52864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46811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029566"/>
          </a:xfrm>
        </p:spPr>
        <p:txBody>
          <a:bodyPr/>
          <a:lstStyle/>
          <a:p>
            <a:r>
              <a:rPr lang="da-DK" dirty="0" smtClean="0"/>
              <a:t>Vinkler mellem vektorer:</a:t>
            </a:r>
            <a:endParaRPr lang="da-DK" dirty="0"/>
          </a:p>
        </p:txBody>
      </p:sp>
      <p:pic>
        <p:nvPicPr>
          <p:cNvPr id="8" name="Pladsholder til indhold 7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7523957" y="1050519"/>
            <a:ext cx="4132333" cy="5056334"/>
          </a:xfrm>
          <a:prstGeom prst="rect">
            <a:avLst/>
          </a:prstGeom>
        </p:spPr>
      </p:pic>
      <p:pic>
        <p:nvPicPr>
          <p:cNvPr id="13" name="Pladsholder til indhold 12"/>
          <p:cNvPicPr>
            <a:picLocks noGrp="1" noChangeAspect="1"/>
          </p:cNvPicPr>
          <p:nvPr>
            <p:ph sz="half" idx="1"/>
          </p:nvPr>
        </p:nvPicPr>
        <p:blipFill>
          <a:blip r:embed="rId3"/>
          <a:stretch>
            <a:fillRect/>
          </a:stretch>
        </p:blipFill>
        <p:spPr>
          <a:xfrm>
            <a:off x="838200" y="1860000"/>
            <a:ext cx="6523182" cy="4327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070791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Kont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ontor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</TotalTime>
  <Words>10</Words>
  <Application>Microsoft Office PowerPoint</Application>
  <PresentationFormat>Widescreen</PresentationFormat>
  <Paragraphs>2</Paragraphs>
  <Slides>2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3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Office-tema</vt:lpstr>
      <vt:lpstr>Parallelle og modsat rettede vektorer:</vt:lpstr>
      <vt:lpstr>Vinkler mellem vektorer:</vt:lpstr>
    </vt:vector>
  </TitlesOfParts>
  <Company>IT-Center Fyn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Parallelle og modsat rettede vektorer:</dc:title>
  <dc:creator>Hanne Busk</dc:creator>
  <cp:lastModifiedBy>Hanne Busk</cp:lastModifiedBy>
  <cp:revision>2</cp:revision>
  <dcterms:created xsi:type="dcterms:W3CDTF">2022-01-13T20:58:18Z</dcterms:created>
  <dcterms:modified xsi:type="dcterms:W3CDTF">2022-01-13T21:07:39Z</dcterms:modified>
</cp:coreProperties>
</file>