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12CC7-5B8E-4D23-956F-EEFA5FBD164A}" type="datetimeFigureOut">
              <a:rPr lang="da-DK" smtClean="0"/>
              <a:t>13-05-2019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93066-FDFF-48A0-9C2F-649864BA0E1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54495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12CC7-5B8E-4D23-956F-EEFA5FBD164A}" type="datetimeFigureOut">
              <a:rPr lang="da-DK" smtClean="0"/>
              <a:t>13-05-2019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93066-FDFF-48A0-9C2F-649864BA0E1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960222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12CC7-5B8E-4D23-956F-EEFA5FBD164A}" type="datetimeFigureOut">
              <a:rPr lang="da-DK" smtClean="0"/>
              <a:t>13-05-2019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93066-FDFF-48A0-9C2F-649864BA0E1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394706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12CC7-5B8E-4D23-956F-EEFA5FBD164A}" type="datetimeFigureOut">
              <a:rPr lang="da-DK" smtClean="0"/>
              <a:t>13-05-2019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93066-FDFF-48A0-9C2F-649864BA0E1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61229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12CC7-5B8E-4D23-956F-EEFA5FBD164A}" type="datetimeFigureOut">
              <a:rPr lang="da-DK" smtClean="0"/>
              <a:t>13-05-2019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93066-FDFF-48A0-9C2F-649864BA0E1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802502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12CC7-5B8E-4D23-956F-EEFA5FBD164A}" type="datetimeFigureOut">
              <a:rPr lang="da-DK" smtClean="0"/>
              <a:t>13-05-2019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93066-FDFF-48A0-9C2F-649864BA0E1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454072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12CC7-5B8E-4D23-956F-EEFA5FBD164A}" type="datetimeFigureOut">
              <a:rPr lang="da-DK" smtClean="0"/>
              <a:t>13-05-2019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93066-FDFF-48A0-9C2F-649864BA0E1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616850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12CC7-5B8E-4D23-956F-EEFA5FBD164A}" type="datetimeFigureOut">
              <a:rPr lang="da-DK" smtClean="0"/>
              <a:t>13-05-2019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93066-FDFF-48A0-9C2F-649864BA0E1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29632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12CC7-5B8E-4D23-956F-EEFA5FBD164A}" type="datetimeFigureOut">
              <a:rPr lang="da-DK" smtClean="0"/>
              <a:t>13-05-2019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93066-FDFF-48A0-9C2F-649864BA0E1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85920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12CC7-5B8E-4D23-956F-EEFA5FBD164A}" type="datetimeFigureOut">
              <a:rPr lang="da-DK" smtClean="0"/>
              <a:t>13-05-2019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93066-FDFF-48A0-9C2F-649864BA0E1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253016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12CC7-5B8E-4D23-956F-EEFA5FBD164A}" type="datetimeFigureOut">
              <a:rPr lang="da-DK" smtClean="0"/>
              <a:t>13-05-2019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93066-FDFF-48A0-9C2F-649864BA0E1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66404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612CC7-5B8E-4D23-956F-EEFA5FBD164A}" type="datetimeFigureOut">
              <a:rPr lang="da-DK" smtClean="0"/>
              <a:t>13-05-2019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93066-FDFF-48A0-9C2F-649864BA0E1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4582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Figurer KK1 GUL 196-198 - Indikatorer</a:t>
            </a:r>
            <a:endParaRPr lang="da-DK" dirty="0"/>
          </a:p>
        </p:txBody>
      </p:sp>
      <p:sp>
        <p:nvSpPr>
          <p:cNvPr id="5" name="Pladsholder til indhold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6" name="Pladsholder til indhold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291" y="1825625"/>
            <a:ext cx="8562109" cy="6043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4636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Figurer KK1 GUL 196-198 –pH -måling</a:t>
            </a: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3802" y="1825625"/>
            <a:ext cx="6164395" cy="4351338"/>
          </a:xfrm>
        </p:spPr>
      </p:pic>
    </p:spTree>
    <p:extLst>
      <p:ext uri="{BB962C8B-B14F-4D97-AF65-F5344CB8AC3E}">
        <p14:creationId xmlns:p14="http://schemas.microsoft.com/office/powerpoint/2010/main" val="3442872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Titrerekurve</a:t>
            </a:r>
            <a:r>
              <a:rPr lang="da-DK" dirty="0" smtClean="0"/>
              <a:t> stærk syre med stærk base</a:t>
            </a:r>
            <a:br>
              <a:rPr lang="da-DK" dirty="0" smtClean="0"/>
            </a:br>
            <a:r>
              <a:rPr lang="da-DK" dirty="0" err="1" smtClean="0"/>
              <a:t>HCl</a:t>
            </a:r>
            <a:r>
              <a:rPr lang="da-DK" dirty="0" smtClean="0"/>
              <a:t> med </a:t>
            </a:r>
            <a:r>
              <a:rPr lang="da-DK" dirty="0" err="1" smtClean="0"/>
              <a:t>NaOH</a:t>
            </a: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3802" y="1825625"/>
            <a:ext cx="6164395" cy="4351338"/>
          </a:xfrm>
        </p:spPr>
      </p:pic>
    </p:spTree>
    <p:extLst>
      <p:ext uri="{BB962C8B-B14F-4D97-AF65-F5344CB8AC3E}">
        <p14:creationId xmlns:p14="http://schemas.microsoft.com/office/powerpoint/2010/main" val="35357407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Titerering</a:t>
            </a:r>
            <a:r>
              <a:rPr lang="da-DK" dirty="0" smtClean="0"/>
              <a:t> svag syre med stræk base </a:t>
            </a:r>
            <a:br>
              <a:rPr lang="da-DK" dirty="0" smtClean="0"/>
            </a:br>
            <a:r>
              <a:rPr lang="da-DK" dirty="0" smtClean="0"/>
              <a:t>(</a:t>
            </a:r>
            <a:r>
              <a:rPr lang="da-DK" dirty="0" err="1" smtClean="0"/>
              <a:t>Eddiksesyre</a:t>
            </a:r>
            <a:r>
              <a:rPr lang="da-DK" dirty="0" smtClean="0"/>
              <a:t> med </a:t>
            </a:r>
            <a:r>
              <a:rPr lang="da-DK" dirty="0" err="1" smtClean="0"/>
              <a:t>NaOH</a:t>
            </a:r>
            <a:r>
              <a:rPr lang="da-DK" dirty="0"/>
              <a:t>)</a:t>
            </a:r>
          </a:p>
        </p:txBody>
      </p:sp>
      <p:pic>
        <p:nvPicPr>
          <p:cNvPr id="6" name="Pladsholder til indhold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3802" y="1825625"/>
            <a:ext cx="6164395" cy="4351338"/>
          </a:xfrm>
        </p:spPr>
      </p:pic>
    </p:spTree>
    <p:extLst>
      <p:ext uri="{BB962C8B-B14F-4D97-AF65-F5344CB8AC3E}">
        <p14:creationId xmlns:p14="http://schemas.microsoft.com/office/powerpoint/2010/main" val="23863252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</Words>
  <Application>Microsoft Office PowerPoint</Application>
  <PresentationFormat>Widescreen</PresentationFormat>
  <Paragraphs>4</Paragraphs>
  <Slides>4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Office-tema</vt:lpstr>
      <vt:lpstr>Figurer KK1 GUL 196-198 - Indikatorer</vt:lpstr>
      <vt:lpstr>Figurer KK1 GUL 196-198 –pH -måling</vt:lpstr>
      <vt:lpstr>Titrerekurve stærk syre med stærk base HCl med NaOH</vt:lpstr>
      <vt:lpstr>Titerering svag syre med stræk base  (Eddiksesyre med NaOH)</vt:lpstr>
    </vt:vector>
  </TitlesOfParts>
  <Company>IT-Center Fyn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Figurer KK1 GUL 196-198 - Indikatorer</dc:title>
  <dc:creator>Hanne Busk</dc:creator>
  <cp:lastModifiedBy>Hanne Busk</cp:lastModifiedBy>
  <cp:revision>1</cp:revision>
  <dcterms:created xsi:type="dcterms:W3CDTF">2019-05-13T08:51:26Z</dcterms:created>
  <dcterms:modified xsi:type="dcterms:W3CDTF">2019-05-13T08:51:52Z</dcterms:modified>
</cp:coreProperties>
</file>