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039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5584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05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154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72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305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618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375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233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92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344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56AC7-F9BA-4754-B159-6D248E5279E4}" type="datetimeFigureOut">
              <a:rPr lang="da-DK" smtClean="0"/>
              <a:t>31-10-2023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53469-0CAC-4FE9-95D7-08BFDC2B8D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494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Velkommen til </a:t>
            </a:r>
            <a:r>
              <a:rPr lang="da-DK"/>
              <a:t>matematik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Dagen program:</a:t>
            </a:r>
          </a:p>
          <a:p>
            <a:r>
              <a:rPr lang="da-DK" dirty="0"/>
              <a:t>Navneleg, elevrunde og oprette ID på </a:t>
            </a:r>
            <a:r>
              <a:rPr lang="da-DK" dirty="0" err="1"/>
              <a:t>ABaCus</a:t>
            </a:r>
            <a:r>
              <a:rPr lang="da-DK" dirty="0"/>
              <a:t> 1a</a:t>
            </a:r>
          </a:p>
          <a:p>
            <a:r>
              <a:rPr lang="da-DK" dirty="0"/>
              <a:t>Emner i matematik i 1g</a:t>
            </a:r>
          </a:p>
          <a:p>
            <a:r>
              <a:rPr lang="da-DK" dirty="0"/>
              <a:t>Repetition: Lave lineær regression (i Excel) og </a:t>
            </a:r>
            <a:r>
              <a:rPr lang="da-DK" dirty="0" err="1"/>
              <a:t>Geogebra</a:t>
            </a:r>
            <a:endParaRPr lang="da-DK" dirty="0"/>
          </a:p>
          <a:p>
            <a:r>
              <a:rPr lang="da-DK" dirty="0"/>
              <a:t>Opgavetræning: Nyfødte grise (repetition af lineære funktioner)</a:t>
            </a:r>
          </a:p>
          <a:p>
            <a:r>
              <a:rPr lang="da-DK" dirty="0"/>
              <a:t>Start på Læselektie i Abacus om tal og regningsarternes hierarki</a:t>
            </a:r>
          </a:p>
          <a:p>
            <a:r>
              <a:rPr lang="da-DK" dirty="0"/>
              <a:t>Opsamling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355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Velkommen til matematik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matematik B</dc:title>
  <dc:creator>Hanne Busk</dc:creator>
  <cp:lastModifiedBy>Hanne Busk</cp:lastModifiedBy>
  <cp:revision>10</cp:revision>
  <dcterms:created xsi:type="dcterms:W3CDTF">2019-11-07T10:03:09Z</dcterms:created>
  <dcterms:modified xsi:type="dcterms:W3CDTF">2023-10-31T12:10:27Z</dcterms:modified>
</cp:coreProperties>
</file>