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60" r:id="rId5"/>
    <p:sldId id="261" r:id="rId6"/>
    <p:sldId id="262" r:id="rId7"/>
  </p:sldIdLst>
  <p:sldSz cx="12192000" cy="6858000"/>
  <p:notesSz cx="6735763" cy="986948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737C7A-1BEC-D1DD-45B6-1FB8026E0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466467C-F471-3547-4E66-F0A3569678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78827CB-EF81-B311-1BD9-A1DD54CA7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CB35F-C693-41E6-A554-4ED2A288EE43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2203C87-9FBB-8460-81DA-E4D53480D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18EE8BD-54F0-1AB2-B189-B06DAD138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47AF3-14E6-4AC3-9487-CC458318DE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652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6FB951-1E3A-2CF1-174B-2C156EB85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DDEAE41-4ADD-A29E-710E-1E96BAA9D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29ADFD4-5425-6B64-8EFD-078714D6F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CB35F-C693-41E6-A554-4ED2A288EE43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1A4C87B-7696-D288-5ADE-3D90D8590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44AE431-9092-C826-541B-7D70CCF23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47AF3-14E6-4AC3-9487-CC458318DE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0856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C8335A-08D0-9F17-A731-F8A2EA673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427D304-CA0D-60B3-D71E-3E8E5FD53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E583227-EFFF-8110-FD1D-4AC2047F5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CB35F-C693-41E6-A554-4ED2A288EE43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3126BED-6580-2EA0-18F3-FB9B9762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1663082-7581-D794-5465-BEF7F9FF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47AF3-14E6-4AC3-9487-CC458318DE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5907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1F4394-5DB3-C88E-60AC-CAC7F83F6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546B8E6-3F49-3F79-766D-351F059A85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42C8761-941E-6CCC-95B4-524F50E1D7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D131FD8-6D77-9A00-A5EC-9B74D171C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CB35F-C693-41E6-A554-4ED2A288EE43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7375D2E-6439-7C41-6171-84AD8BD40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2F1D73E-C2B2-E226-720E-53FF70106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47AF3-14E6-4AC3-9487-CC458318DE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1036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D0960-AAAB-683B-B3C3-FA8922C87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A64AFC1-0F0C-19C8-79F4-1F973DCCB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5D41C5F-BC3A-5242-C045-4C0820EE1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820A9BE-B462-72CF-7350-F3EF245597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A692CE4-3502-E37C-CA95-5EFDFAEC2C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71B2B00-3C58-B68D-999D-DA263CFD0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CB35F-C693-41E6-A554-4ED2A288EE43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15BC2FC2-5371-473A-368E-7517FFADF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18A44D8-B944-F3A3-C18D-6DFA74757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47AF3-14E6-4AC3-9487-CC458318DE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2120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153836-FBBE-D87D-FE24-D77BF3460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8B440BF-E00D-26A1-76C6-055017F23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CB35F-C693-41E6-A554-4ED2A288EE43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EB0CE04-17FA-7550-A72A-03A171DF0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04B7F5B-00BE-47DB-B9FD-EF85E097B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47AF3-14E6-4AC3-9487-CC458318DE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2882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3C655C6-587C-A54E-3639-A8AB71FF4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CB35F-C693-41E6-A554-4ED2A288EE43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9A63D0B-A45A-F527-892B-0D44E81B3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B9DD806-5D05-C887-7595-281C98A02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47AF3-14E6-4AC3-9487-CC458318DE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1546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5EF15F-6A93-966E-B64F-EA6E2EA00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B67A8EA-9DA4-4695-6225-991AA47B0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8F7BB15-B3BF-6C77-923D-888BE0C581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33A3CAB-4717-8E95-EB8B-303A61372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CB35F-C693-41E6-A554-4ED2A288EE43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DE9FD6B-E278-5F89-56AC-2EA16C1B6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F5A539B-647C-FD38-0265-82C9BFB30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47AF3-14E6-4AC3-9487-CC458318DE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5379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6E8E3C-5F58-B263-F37C-B1B80EC07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4ED42C8-E46C-009F-CC06-6F31098CF6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BB2534B-1094-AD72-FE66-3E91F037E3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4CF2AAC-B0C0-D1C7-572A-52E1ACABD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CB35F-C693-41E6-A554-4ED2A288EE43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53F670B-7D5C-C63B-1A2B-E97754EA8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FE73960-D597-BC5B-4C82-A07ADF8C9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47AF3-14E6-4AC3-9487-CC458318DE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8230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F7FD76-1128-1F99-3F15-7B0A9C20A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598C5BC-0F8B-3673-D01C-A10CCB1B6E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B3F1B31-D669-924B-6388-3642C7682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CB35F-C693-41E6-A554-4ED2A288EE43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3F568C0-B78D-F3EB-9DD5-C9776D7F2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222C36F-B210-0D0E-E440-2E82CEA0E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47AF3-14E6-4AC3-9487-CC458318DE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1275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5424B5F-B47B-E40D-3C3C-4A87BCDC22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A0C72DA-89D1-4CAB-52AB-0E40F2F370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DF566C-FCAE-CE4E-59AA-247DDFA15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CB35F-C693-41E6-A554-4ED2A288EE43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CF4AB10-1EF1-B435-B074-112B213A4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7A483B4-89CA-D0CE-3E18-40DE4D354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47AF3-14E6-4AC3-9487-CC458318DE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892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8A4ED05-03AF-B082-78FD-3BEF34D5B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BA5D9A2-6B98-8A44-341E-B05C59DD1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E749BAC-181B-2569-4F2D-32755CF080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ACB35F-C693-41E6-A554-4ED2A288EE43}" type="datetimeFigureOut">
              <a:rPr lang="da-DK" smtClean="0"/>
              <a:t>01-12-2024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51F772D-5167-79A5-9BD8-3C5363EFF9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5E4CD40-4740-B96A-029C-90C22C506E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547AF3-14E6-4AC3-9487-CC458318DE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962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C96A5E-9763-0B60-4E36-06C2696EE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/>
          <a:lstStyle/>
          <a:p>
            <a:r>
              <a:rPr lang="da-DK" dirty="0"/>
              <a:t>2. Gradsligninger - løsning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7799A407-4015-CBE9-3D00-63AB688463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2080" y="1066800"/>
            <a:ext cx="8981957" cy="5426075"/>
          </a:xfrm>
        </p:spPr>
      </p:pic>
    </p:spTree>
    <p:extLst>
      <p:ext uri="{BB962C8B-B14F-4D97-AF65-F5344CB8AC3E}">
        <p14:creationId xmlns:p14="http://schemas.microsoft.com/office/powerpoint/2010/main" val="1856536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11F9D44-BD82-A861-8D2D-DD3929789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Simple 2. gradsligninger og </a:t>
            </a:r>
            <a:r>
              <a:rPr lang="da-DK" dirty="0" err="1"/>
              <a:t>faktorisering</a:t>
            </a:r>
            <a:endParaRPr lang="da-DK" dirty="0"/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BD458A65-885D-2AE8-D8C7-F979F8CE6A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1566" y="1825624"/>
            <a:ext cx="10005554" cy="4484307"/>
          </a:xfrm>
        </p:spPr>
      </p:pic>
    </p:spTree>
    <p:extLst>
      <p:ext uri="{BB962C8B-B14F-4D97-AF65-F5344CB8AC3E}">
        <p14:creationId xmlns:p14="http://schemas.microsoft.com/office/powerpoint/2010/main" val="2018621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076411-667F-6D79-32BE-8F58DC72E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Simple 2. gradsligninger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17862CA-4F82-CE5D-47A0-0860DD5319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5495" y="1920240"/>
            <a:ext cx="11054865" cy="3583373"/>
          </a:xfrm>
        </p:spPr>
      </p:pic>
    </p:spTree>
    <p:extLst>
      <p:ext uri="{BB962C8B-B14F-4D97-AF65-F5344CB8AC3E}">
        <p14:creationId xmlns:p14="http://schemas.microsoft.com/office/powerpoint/2010/main" val="1719061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2DFF39-6D5B-CCD7-2477-03E9BA234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2315"/>
          </a:xfrm>
        </p:spPr>
        <p:txBody>
          <a:bodyPr/>
          <a:lstStyle/>
          <a:p>
            <a:r>
              <a:rPr lang="da-DK" dirty="0" err="1"/>
              <a:t>Faktorisering</a:t>
            </a:r>
            <a:r>
              <a:rPr lang="da-DK" dirty="0"/>
              <a:t>: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4801273B-40F1-9655-2C29-FFC78A79FC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8829" y="1178560"/>
            <a:ext cx="9807905" cy="4927283"/>
          </a:xfrm>
        </p:spPr>
      </p:pic>
    </p:spTree>
    <p:extLst>
      <p:ext uri="{BB962C8B-B14F-4D97-AF65-F5344CB8AC3E}">
        <p14:creationId xmlns:p14="http://schemas.microsoft.com/office/powerpoint/2010/main" val="430620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37F95F-E61B-6BA0-1467-FE2A240EF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5995"/>
          </a:xfrm>
        </p:spPr>
        <p:txBody>
          <a:bodyPr/>
          <a:lstStyle/>
          <a:p>
            <a:r>
              <a:rPr lang="da-DK" dirty="0"/>
              <a:t>Et eksempel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55FCBF73-31F6-4068-A9C6-292894F4DB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1655" y="1825625"/>
            <a:ext cx="8868690" cy="4351338"/>
          </a:xfrm>
        </p:spPr>
      </p:pic>
    </p:spTree>
    <p:extLst>
      <p:ext uri="{BB962C8B-B14F-4D97-AF65-F5344CB8AC3E}">
        <p14:creationId xmlns:p14="http://schemas.microsoft.com/office/powerpoint/2010/main" val="932475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2F7131-EE9D-5B82-42AD-F660E132D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3275"/>
          </a:xfrm>
        </p:spPr>
        <p:txBody>
          <a:bodyPr/>
          <a:lstStyle/>
          <a:p>
            <a:r>
              <a:rPr lang="da-DK" dirty="0"/>
              <a:t>Nulreglen baglæns….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F344C7E9-7EA7-AE7F-33D7-939A54E5DD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4759" y="1412240"/>
            <a:ext cx="11299193" cy="4178726"/>
          </a:xfrm>
        </p:spPr>
      </p:pic>
    </p:spTree>
    <p:extLst>
      <p:ext uri="{BB962C8B-B14F-4D97-AF65-F5344CB8AC3E}">
        <p14:creationId xmlns:p14="http://schemas.microsoft.com/office/powerpoint/2010/main" val="39303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22</Words>
  <Application>Microsoft Office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Office-tema</vt:lpstr>
      <vt:lpstr>2. Gradsligninger - løsning</vt:lpstr>
      <vt:lpstr>Simple 2. gradsligninger og faktorisering</vt:lpstr>
      <vt:lpstr>Simple 2. gradsligninger</vt:lpstr>
      <vt:lpstr>Faktorisering:</vt:lpstr>
      <vt:lpstr>Et eksempel</vt:lpstr>
      <vt:lpstr>Nulreglen baglæns….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Hanne Busk</dc:creator>
  <cp:lastModifiedBy>Hanne Busk</cp:lastModifiedBy>
  <cp:revision>2</cp:revision>
  <cp:lastPrinted>2024-12-01T21:08:50Z</cp:lastPrinted>
  <dcterms:created xsi:type="dcterms:W3CDTF">2024-12-01T20:54:44Z</dcterms:created>
  <dcterms:modified xsi:type="dcterms:W3CDTF">2024-12-01T21:11:07Z</dcterms:modified>
</cp:coreProperties>
</file>