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8987-0BAE-46E1-8617-F2650619FD19}" type="datetimeFigureOut">
              <a:rPr lang="da-DK" smtClean="0"/>
              <a:t>25-01-2022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E2E-6D1D-43A6-BC99-E18C2F822D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9083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8987-0BAE-46E1-8617-F2650619FD19}" type="datetimeFigureOut">
              <a:rPr lang="da-DK" smtClean="0"/>
              <a:t>25-01-2022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E2E-6D1D-43A6-BC99-E18C2F822D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7024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8987-0BAE-46E1-8617-F2650619FD19}" type="datetimeFigureOut">
              <a:rPr lang="da-DK" smtClean="0"/>
              <a:t>25-01-2022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E2E-6D1D-43A6-BC99-E18C2F822D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4763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8987-0BAE-46E1-8617-F2650619FD19}" type="datetimeFigureOut">
              <a:rPr lang="da-DK" smtClean="0"/>
              <a:t>25-01-2022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E2E-6D1D-43A6-BC99-E18C2F822D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696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8987-0BAE-46E1-8617-F2650619FD19}" type="datetimeFigureOut">
              <a:rPr lang="da-DK" smtClean="0"/>
              <a:t>25-01-2022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E2E-6D1D-43A6-BC99-E18C2F822D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8287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8987-0BAE-46E1-8617-F2650619FD19}" type="datetimeFigureOut">
              <a:rPr lang="da-DK" smtClean="0"/>
              <a:t>25-01-2022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E2E-6D1D-43A6-BC99-E18C2F822D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7635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8987-0BAE-46E1-8617-F2650619FD19}" type="datetimeFigureOut">
              <a:rPr lang="da-DK" smtClean="0"/>
              <a:t>25-01-2022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E2E-6D1D-43A6-BC99-E18C2F822D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838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8987-0BAE-46E1-8617-F2650619FD19}" type="datetimeFigureOut">
              <a:rPr lang="da-DK" smtClean="0"/>
              <a:t>25-01-2022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E2E-6D1D-43A6-BC99-E18C2F822D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343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8987-0BAE-46E1-8617-F2650619FD19}" type="datetimeFigureOut">
              <a:rPr lang="da-DK" smtClean="0"/>
              <a:t>25-01-2022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E2E-6D1D-43A6-BC99-E18C2F822D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247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8987-0BAE-46E1-8617-F2650619FD19}" type="datetimeFigureOut">
              <a:rPr lang="da-DK" smtClean="0"/>
              <a:t>25-01-2022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E2E-6D1D-43A6-BC99-E18C2F822D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3856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8987-0BAE-46E1-8617-F2650619FD19}" type="datetimeFigureOut">
              <a:rPr lang="da-DK" smtClean="0"/>
              <a:t>25-01-2022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E2E-6D1D-43A6-BC99-E18C2F822D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4796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D8987-0BAE-46E1-8617-F2650619FD19}" type="datetimeFigureOut">
              <a:rPr lang="da-DK" smtClean="0"/>
              <a:t>25-01-2022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79E2E-6D1D-43A6-BC99-E18C2F822D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1427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accent5"/>
                </a:solidFill>
              </a:rPr>
              <a:t>Konserveringsmidler - intro</a:t>
            </a:r>
            <a:endParaRPr lang="da-DK" dirty="0">
              <a:solidFill>
                <a:schemeClr val="accent5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 smtClean="0"/>
              <a:t>Hvorfor skal vi bruge konserveringsmidler ?</a:t>
            </a:r>
          </a:p>
          <a:p>
            <a:r>
              <a:rPr lang="da-DK" dirty="0" smtClean="0"/>
              <a:t>For at forhindre at mug, skimmel og bakterier udvikler sig i fødevarerne.</a:t>
            </a:r>
          </a:p>
          <a:p>
            <a:r>
              <a:rPr lang="da-DK" dirty="0" smtClean="0"/>
              <a:t>Gamle metoder: Tørring, saltning og røgning.</a:t>
            </a:r>
          </a:p>
          <a:p>
            <a:r>
              <a:rPr lang="da-DK" dirty="0" smtClean="0"/>
              <a:t>Nye metoder: Konserveringsmidler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 smtClean="0"/>
              <a:t>De fleste konserveringsmidler (som er en undergruppe af tilsætningsstoffer) er organiske syrer og </a:t>
            </a:r>
            <a:r>
              <a:rPr lang="da-DK" dirty="0" err="1" smtClean="0"/>
              <a:t>estre</a:t>
            </a:r>
            <a:r>
              <a:rPr lang="da-DK" dirty="0" smtClean="0"/>
              <a:t>. </a:t>
            </a:r>
          </a:p>
          <a:p>
            <a:r>
              <a:rPr lang="da-DK" dirty="0" smtClean="0"/>
              <a:t>Disse stofgrupper skal vi se meget mere på:</a:t>
            </a:r>
          </a:p>
          <a:p>
            <a:r>
              <a:rPr lang="da-DK" dirty="0" smtClean="0"/>
              <a:t>Carboxylsyrer: R-COOH</a:t>
            </a:r>
          </a:p>
          <a:p>
            <a:r>
              <a:rPr lang="da-DK" dirty="0" smtClean="0"/>
              <a:t>Ester:R1-COO-R2 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3987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accent5"/>
                </a:solidFill>
              </a:rPr>
              <a:t>Konserveringsmidler-intro</a:t>
            </a:r>
            <a:endParaRPr lang="da-DK" dirty="0">
              <a:solidFill>
                <a:schemeClr val="accent5"/>
              </a:solidFill>
            </a:endParaRPr>
          </a:p>
        </p:txBody>
      </p:sp>
      <p:sp>
        <p:nvSpPr>
          <p:cNvPr id="7" name="Pladsholder til indhold 6"/>
          <p:cNvSpPr>
            <a:spLocks noGrp="1"/>
          </p:cNvSpPr>
          <p:nvPr>
            <p:ph sz="half" idx="2"/>
          </p:nvPr>
        </p:nvSpPr>
        <p:spPr>
          <a:xfrm>
            <a:off x="7906327" y="1825625"/>
            <a:ext cx="3447473" cy="4351338"/>
          </a:xfrm>
        </p:spPr>
        <p:txBody>
          <a:bodyPr>
            <a:normAutofit fontScale="92500" lnSpcReduction="20000"/>
          </a:bodyPr>
          <a:lstStyle/>
          <a:p>
            <a:r>
              <a:rPr lang="da-DK" dirty="0" smtClean="0"/>
              <a:t>Vand er nødvendigt for, at mikroorganismer kan vokse. Når fødevarer tilsættes salt, trækkes vand ud af cellerne. Det tilsatte salt nedsætter herved koncentrationen af vand i såvel fødevaren som i mikroorganismerne så meget, at svampe- og bakterievæksten stopper.</a:t>
            </a:r>
          </a:p>
          <a:p>
            <a:endParaRPr lang="da-DK" dirty="0"/>
          </a:p>
        </p:txBody>
      </p:sp>
      <p:sp>
        <p:nvSpPr>
          <p:cNvPr id="9" name="Pladsholder til indhold 8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endParaRPr lang="da-DK"/>
          </a:p>
        </p:txBody>
      </p:sp>
      <p:pic>
        <p:nvPicPr>
          <p:cNvPr id="10" name="Billed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82" y="1565203"/>
            <a:ext cx="6982875" cy="48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16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accent5"/>
                </a:solidFill>
              </a:rPr>
              <a:t>Konserveringsmidler-intro</a:t>
            </a:r>
            <a:endParaRPr lang="da-DK" dirty="0">
              <a:solidFill>
                <a:schemeClr val="accent5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H</a:t>
            </a:r>
            <a:r>
              <a:rPr lang="da-DK" dirty="0" smtClean="0"/>
              <a:t>oldbarheden af cremer, shampoo, deodoranter og tandpasta forlænges med konserveringsmidler.</a:t>
            </a:r>
          </a:p>
          <a:p>
            <a:r>
              <a:rPr lang="da-DK" dirty="0"/>
              <a:t>O</a:t>
            </a:r>
            <a:r>
              <a:rPr lang="da-DK" dirty="0" smtClean="0"/>
              <a:t>fte tilsættes </a:t>
            </a:r>
            <a:r>
              <a:rPr lang="da-DK" dirty="0" err="1" smtClean="0">
                <a:solidFill>
                  <a:srgbClr val="FF0000"/>
                </a:solidFill>
              </a:rPr>
              <a:t>parabener</a:t>
            </a:r>
            <a:r>
              <a:rPr lang="da-DK" dirty="0"/>
              <a:t>.</a:t>
            </a:r>
            <a:r>
              <a:rPr lang="da-DK" dirty="0" smtClean="0"/>
              <a:t> </a:t>
            </a:r>
          </a:p>
          <a:p>
            <a:r>
              <a:rPr lang="da-DK" dirty="0"/>
              <a:t>D</a:t>
            </a:r>
            <a:r>
              <a:rPr lang="da-DK" dirty="0" smtClean="0"/>
              <a:t>er markedsføres også </a:t>
            </a:r>
            <a:r>
              <a:rPr lang="da-DK" dirty="0" err="1" smtClean="0"/>
              <a:t>parabenfri</a:t>
            </a:r>
            <a:r>
              <a:rPr lang="da-DK" dirty="0" smtClean="0"/>
              <a:t> produkter, da </a:t>
            </a:r>
            <a:r>
              <a:rPr lang="da-DK" dirty="0" err="1" smtClean="0"/>
              <a:t>parabener</a:t>
            </a:r>
            <a:r>
              <a:rPr lang="da-DK" dirty="0" smtClean="0"/>
              <a:t> er mistænkt for at have </a:t>
            </a:r>
            <a:r>
              <a:rPr lang="da-DK" smtClean="0"/>
              <a:t>hormonforstyrrende virkning.</a:t>
            </a:r>
            <a:endParaRPr lang="da-DK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224404"/>
            <a:ext cx="5944840" cy="276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4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145</Words>
  <Application>Microsoft Office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Konserveringsmidler - intro</vt:lpstr>
      <vt:lpstr>Konserveringsmidler-intro</vt:lpstr>
      <vt:lpstr>Konserveringsmidler-intro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Konserveringsmidler</dc:title>
  <dc:creator>Hanne Busk</dc:creator>
  <cp:lastModifiedBy>Hanne Busk</cp:lastModifiedBy>
  <cp:revision>3</cp:revision>
  <dcterms:created xsi:type="dcterms:W3CDTF">2020-01-05T20:26:54Z</dcterms:created>
  <dcterms:modified xsi:type="dcterms:W3CDTF">2022-01-25T22:15:48Z</dcterms:modified>
</cp:coreProperties>
</file>