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0" r:id="rId5"/>
    <p:sldId id="261" r:id="rId6"/>
    <p:sldId id="263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3F83C2-56A2-5EB0-70DC-EDD685BE7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0469A4-8A76-6292-F3FC-9DE92BAAD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9E100A-F4F0-26B7-008F-F73A47AB8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B1AF18-3D72-73A2-F944-0C583F6A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A9EBCE-C4D7-1FAB-9343-E090D855A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922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B0AAE0-D5CD-4EE8-23C1-0AFE46C05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37F63D-21B5-3996-DFE0-62B776485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E8389B-E950-E6B6-D561-FDFC29FC5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40BB5F-990A-7074-0454-D9A61044D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53891B-1FB9-E79A-26CA-A773EF21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344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2D506B-55DE-873E-639A-504A9B84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B0C0C1-D9F7-2CCC-70B3-8E311F479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D43F13-C4FD-9A76-A6AB-99B735985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8FDF7B3-7108-FD11-DAA2-8C3F8D58A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9CCB22-CE31-D04A-C713-543CD919F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257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1FE4AE-0265-5473-397D-C9B032732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46D9BD-C61B-3FFA-ADA4-5F42982AD6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38C169D-C5DB-9060-5726-A6D668328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50B25FC-3DAB-A179-2941-9A4A9FF8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EE5EC0D-4D4A-DA6E-723A-A38BFAEE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13B31FE-3B60-5815-B34B-95D526B69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2269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670BB-6126-98EC-0367-32D0366B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21593F6-1B46-79F5-509D-B3926D89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C18C933-D00F-06E8-D116-97505F8DC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143F066-ABE9-838C-A8BF-F325BFA73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3CA1F35-284C-F7AD-C32D-CEC73891BC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2C4F2B7-B5B9-1CAC-1047-A7218FD4F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34F650B-D684-3F56-2B0B-53852587E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CF345BE-ACD1-C51D-36B9-9B60B7ECA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991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0E8ED6-A981-89BA-8FE4-6E983D80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F3C7F28-8FEF-DECB-1A34-9B416EDBC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16B39F3-ECF6-8DC3-CD30-CBB9288EF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92C43B0-E98A-3934-2B7A-0DE26487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1131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8017903-857E-8504-6664-4F564485B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D9332B-3B7B-AA2C-0B38-9E9B3D9A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DDE577D-0B76-B6D3-2494-08046DCE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0337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FB049E-B896-CC2B-5EE3-7900DC72F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932EE9-E4BE-DFEA-8EDB-D53727649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45BE192-D033-5824-AA86-A2AE38695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BF0798-3608-6510-F2B1-DBB3127FC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024A241-FF1E-2F9F-74F7-C55C3C27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0FFCB70-2928-37CA-8822-81C4EC49F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650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EBF1FF-E522-0084-AD45-A5C533DD0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0F75CE6-AF71-915A-4F3B-57A0603B2F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566A3EE-FE46-F5BF-0EE3-98D1CD709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7D8A603-A2FA-8DC0-7E97-2DDFB01ED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44F46E-5FD9-9A27-7F43-06F6A26B9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A8B0F0-9889-967B-5961-0A6D198A4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589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66886-017F-2851-6763-35FA59A65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4FD0DED-FEE9-7840-6FD8-77650F8E8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7D5500-E0B4-2180-E864-9B504562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6247CB5-41B9-C5E1-E8F0-D55A43711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11F958-2488-47FB-9FB8-F41317E4E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3634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7730493-2B2E-12E1-136D-7E30A4D7B8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A12F8FC-24AB-D46C-BF5E-D14ABEAE2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B6589A-3AE6-9E01-64CD-5C5E7A523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E3FE51-11FA-F3A0-90AA-C2897E7A8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DB8534-25C3-FE77-C4C2-EB24E59C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073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284CE92-4BEC-9C5A-0A7B-42AE06ED1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A117049-6901-D05D-7DF9-FE88F7A21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77F918-6815-37B6-FCFE-C1A9DFC3D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BF003-334D-419E-B5E4-DD14CF90E3B8}" type="datetimeFigureOut">
              <a:rPr lang="da-DK" smtClean="0"/>
              <a:t>07-12-2024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A479AC7-FC81-F3FF-7341-9AD1998602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DA81C2-F415-0627-56A2-0C15EAF0C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A95DD-7E3E-4447-B990-8827821FE4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094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88CBD7-6375-12C9-5C2D-8C410649B9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Krop og sundhed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45BAB22-9E64-83A5-1904-4EA7067673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Nyt tema med fokus på kroppens overordnede organsystemer, et udvalgt system (fordøjelsen) og hjertets kredsløb (øvelse)</a:t>
            </a:r>
          </a:p>
        </p:txBody>
      </p:sp>
    </p:spTree>
    <p:extLst>
      <p:ext uri="{BB962C8B-B14F-4D97-AF65-F5344CB8AC3E}">
        <p14:creationId xmlns:p14="http://schemas.microsoft.com/office/powerpoint/2010/main" val="3547265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8CD4B-7432-7917-AC18-4D94326A7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program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7BB83F-4371-FC10-95E3-E2A7294A3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Lektier fra sidst (begrebsark) -  har vi styr på alt?</a:t>
            </a:r>
          </a:p>
          <a:p>
            <a:r>
              <a:rPr lang="da-DK" dirty="0"/>
              <a:t>Hvad skal vi igennem det næste stykke tid? </a:t>
            </a:r>
          </a:p>
          <a:p>
            <a:r>
              <a:rPr lang="da-DK" dirty="0"/>
              <a:t>Øvelse – organer i kroppen. </a:t>
            </a:r>
          </a:p>
          <a:p>
            <a:r>
              <a:rPr lang="da-DK" dirty="0"/>
              <a:t>Gennemgang af øvelsen med noter til organerne</a:t>
            </a:r>
          </a:p>
          <a:p>
            <a:r>
              <a:rPr lang="da-DK" dirty="0"/>
              <a:t>Begrebsark med forklaringer af organerne og deres funktion. </a:t>
            </a:r>
          </a:p>
          <a:p>
            <a:pPr lvl="1"/>
            <a:r>
              <a:rPr lang="da-DK" dirty="0"/>
              <a:t>Vi tager løbende karaktersamtaler – først dem der har skrevet på elevfeedback og så andre, hvis der er en eller flere som gerne vil have alligevel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60086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3DC585-3D8B-704F-D14A-E9234B1FE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kroppen og hvad er sundhed?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3BF8D0-73B5-D2E1-A06B-AE82AE6E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Snak med din sidemakker og diskuter, hvad I tænker om det nye tema. </a:t>
            </a:r>
          </a:p>
          <a:p>
            <a:r>
              <a:rPr lang="da-DK" dirty="0"/>
              <a:t>Gå op til tavlen og skriv lidt af jeres tanker/ord/sætninger på tavlen. </a:t>
            </a:r>
          </a:p>
        </p:txBody>
      </p:sp>
    </p:spTree>
    <p:extLst>
      <p:ext uri="{BB962C8B-B14F-4D97-AF65-F5344CB8AC3E}">
        <p14:creationId xmlns:p14="http://schemas.microsoft.com/office/powerpoint/2010/main" val="82953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FFEE4-17BB-E74B-5C17-C57550B37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 – kender du organerne?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1569A1-18F7-8CC0-A7D3-93FBA6CF8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I mindre grupper (Lectio-genererede) skal I nu se hvor meget I kan om organerne. I må ikke bruge hjælp fra nettet eller bogen. </a:t>
            </a:r>
          </a:p>
          <a:p>
            <a:pPr marL="0" indent="0">
              <a:buNone/>
            </a:pPr>
            <a:r>
              <a:rPr lang="da-DK" dirty="0"/>
              <a:t>Vejledning: </a:t>
            </a:r>
          </a:p>
          <a:p>
            <a:pPr marL="514350" indent="-514350">
              <a:buAutoNum type="arabicPeriod"/>
            </a:pPr>
            <a:r>
              <a:rPr lang="da-DK" dirty="0"/>
              <a:t>I jeres grupper skal I nu gå sammen og tage et whiteboard og tusser. </a:t>
            </a:r>
          </a:p>
          <a:p>
            <a:pPr marL="514350" indent="-514350">
              <a:buAutoNum type="arabicPeriod"/>
            </a:pPr>
            <a:r>
              <a:rPr lang="da-DK" dirty="0"/>
              <a:t>Så skal i tegne en krop (torso) og prøve at tegne organerne ind, der hvor I mener de hører til. </a:t>
            </a:r>
          </a:p>
          <a:p>
            <a:pPr marL="514350" indent="-514350">
              <a:buAutoNum type="arabicPeriod"/>
            </a:pPr>
            <a:r>
              <a:rPr lang="da-DK" dirty="0"/>
              <a:t>Når I mener I har placeret organerne korrekt, så skal i sammen (igen uden hjælpemidler) prøve at beskrive, hvad de forskellige organer har af funktion i kroppen. Skriv det ind på enten et papir ved siden af eller på </a:t>
            </a:r>
            <a:r>
              <a:rPr lang="da-DK" dirty="0" err="1"/>
              <a:t>white</a:t>
            </a:r>
            <a:r>
              <a:rPr lang="da-DK" dirty="0"/>
              <a:t> board. </a:t>
            </a:r>
          </a:p>
          <a:p>
            <a:pPr marL="514350" indent="-514350">
              <a:buAutoNum type="arabicPeriod"/>
            </a:pPr>
            <a:r>
              <a:rPr lang="da-DK" dirty="0"/>
              <a:t>Til sidst skal alle gruppe komme op til tavlen, vælge et organ, beskrive det, hvor I mener det sidder og hvad I mener funktionen er. </a:t>
            </a:r>
          </a:p>
          <a:p>
            <a:pPr marL="0" indent="0">
              <a:buNone/>
            </a:pPr>
            <a:r>
              <a:rPr lang="da-DK" dirty="0"/>
              <a:t>Vi samler op på det til sidst, så alle ved hvad alle organer gør. </a:t>
            </a:r>
          </a:p>
        </p:txBody>
      </p:sp>
    </p:spTree>
    <p:extLst>
      <p:ext uri="{BB962C8B-B14F-4D97-AF65-F5344CB8AC3E}">
        <p14:creationId xmlns:p14="http://schemas.microsoft.com/office/powerpoint/2010/main" val="536783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B88852-88F4-56CF-F975-BAD04B63A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Begrebsark med organer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B399D9-CB4A-5C8F-CA4B-73476C93D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laver i mindre grupper et begrebsark med en liste over alle kroppens organer. </a:t>
            </a:r>
          </a:p>
          <a:p>
            <a:r>
              <a:rPr lang="da-DK" dirty="0"/>
              <a:t>De har hver især en eller flere specielle funktioner, som vi skal have beskrevet. </a:t>
            </a:r>
          </a:p>
          <a:p>
            <a:r>
              <a:rPr lang="da-DK" dirty="0"/>
              <a:t>Denne liste skriver vi på tavlen, så alle får nogle gode noter til det nye tema. </a:t>
            </a:r>
          </a:p>
        </p:txBody>
      </p:sp>
    </p:spTree>
    <p:extLst>
      <p:ext uri="{BB962C8B-B14F-4D97-AF65-F5344CB8AC3E}">
        <p14:creationId xmlns:p14="http://schemas.microsoft.com/office/powerpoint/2010/main" val="3912558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67ABC2-05F6-37B4-825E-4C432CE58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Næste gang: Hjerte + lungerne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C88B0C-9532-29AE-7FB8-BC218FB17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arbejder efter jul med hjertet og lungerne </a:t>
            </a:r>
          </a:p>
          <a:p>
            <a:r>
              <a:rPr lang="da-DK" dirty="0"/>
              <a:t>Eller I kan vælge at vi skal arbejde </a:t>
            </a:r>
            <a:r>
              <a:rPr lang="da-DK"/>
              <a:t>med fordøjelsen?</a:t>
            </a:r>
          </a:p>
        </p:txBody>
      </p:sp>
    </p:spTree>
    <p:extLst>
      <p:ext uri="{BB962C8B-B14F-4D97-AF65-F5344CB8AC3E}">
        <p14:creationId xmlns:p14="http://schemas.microsoft.com/office/powerpoint/2010/main" val="2161208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381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Office-tema</vt:lpstr>
      <vt:lpstr>Krop og sundhed</vt:lpstr>
      <vt:lpstr>Dagens program </vt:lpstr>
      <vt:lpstr>Hvad er kroppen og hvad er sundhed? </vt:lpstr>
      <vt:lpstr>Øvelse – kender du organerne?</vt:lpstr>
      <vt:lpstr>Begrebsark med organer</vt:lpstr>
      <vt:lpstr>Næste gang: Hjerte + lungerne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Krop og sundhed</dc:title>
  <dc:creator>Taia Varberg</dc:creator>
  <cp:lastModifiedBy>Taia Varberg</cp:lastModifiedBy>
  <cp:revision>8</cp:revision>
  <dcterms:created xsi:type="dcterms:W3CDTF">2024-02-08T07:38:12Z</dcterms:created>
  <dcterms:modified xsi:type="dcterms:W3CDTF">2024-12-07T08:42:09Z</dcterms:modified>
</cp:coreProperties>
</file>