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32495-1468-4C06-89BB-7BCA2C12AD0E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D4262-0FD1-4DA7-B9DB-541E21AD64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7352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881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923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3567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334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248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080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237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50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09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4201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829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6BDD8-3600-4706-A126-77C69B57F349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AB122-9317-499E-8F77-BE4344B09A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18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Parameterfremstilling for </a:t>
            </a:r>
            <a:br>
              <a:rPr lang="da-DK" dirty="0"/>
            </a:br>
            <a:r>
              <a:rPr lang="da-DK" dirty="0"/>
              <a:t>en linje-HFB</a:t>
            </a:r>
          </a:p>
        </p:txBody>
      </p:sp>
      <p:pic>
        <p:nvPicPr>
          <p:cNvPr id="11" name="Pladsholder til ind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04840" y="0"/>
            <a:ext cx="5099200" cy="3453967"/>
          </a:xfrm>
          <a:prstGeom prst="rect">
            <a:avLst/>
          </a:prstGeom>
        </p:spPr>
      </p:pic>
      <p:sp>
        <p:nvSpPr>
          <p:cNvPr id="14" name="Pladsholder til indhold 13"/>
          <p:cNvSpPr>
            <a:spLocks noGrp="1"/>
          </p:cNvSpPr>
          <p:nvPr>
            <p:ph sz="half" idx="2"/>
          </p:nvPr>
        </p:nvSpPr>
        <p:spPr>
          <a:xfrm>
            <a:off x="8543636" y="4341091"/>
            <a:ext cx="2810163" cy="1835872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Der er 2 km fra A til E og det tager 24 min af gå fra rundkørslen A og hjem. Vejen er parallel med retningsvektoren </a:t>
            </a:r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71442"/>
            <a:ext cx="7810480" cy="3023322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957" y="1996353"/>
            <a:ext cx="42100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7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Parameterfremstilling HFB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982" y="1818263"/>
            <a:ext cx="10515600" cy="170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5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Parameterfremstilling for en linje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dsholder til indhold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Vi har nu set at man kan beskrive Anders rute hjem ved en stedvektor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𝑂𝑃</m:t>
                        </m:r>
                      </m:e>
                    </m:acc>
                  </m:oMath>
                </a14:m>
                <a:r>
                  <a:rPr lang="da-DK" b="0" dirty="0"/>
                  <a:t> som beregnes </a:t>
                </a:r>
                <a:r>
                  <a:rPr lang="da-DK" dirty="0"/>
                  <a:t>ved hjælp af en retningsvektor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da-DK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gange parameteren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,hvor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dirty="0"/>
                  <a:t>og et startpunkt 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a-DK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a-DK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da-DK" dirty="0"/>
                  <a:t> - matematisk skrives det på følgende form:</a:t>
                </a:r>
              </a:p>
              <a:p>
                <a:r>
                  <a:rPr lang="da-DK" dirty="0"/>
                  <a:t> </a:t>
                </a:r>
              </a:p>
            </p:txBody>
          </p:sp>
        </mc:Choice>
        <mc:Fallback xmlns="">
          <p:sp>
            <p:nvSpPr>
              <p:cNvPr id="5" name="Pladsholder til indhol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33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dsholder til indho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33540"/>
            <a:ext cx="10357023" cy="18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12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1638"/>
          </a:xfrm>
        </p:spPr>
        <p:txBody>
          <a:bodyPr>
            <a:normAutofit fontScale="90000"/>
          </a:bodyPr>
          <a:lstStyle/>
          <a:p>
            <a:r>
              <a:rPr lang="da-DK" dirty="0"/>
              <a:t>HFB s. 18 eksempel 8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4479" y="867497"/>
            <a:ext cx="9786103" cy="568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4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da-DK" dirty="0"/>
              <a:t>Parameterfremstilling HFB s. 19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071" y="1487055"/>
            <a:ext cx="1061999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8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HFB s. 19 Øvelse 16 - Omregning fra linjens ligning til parameterfremstilling.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402" y="1690688"/>
            <a:ext cx="733425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51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885879"/>
          </a:xfrm>
        </p:spPr>
        <p:txBody>
          <a:bodyPr>
            <a:normAutofit fontScale="90000"/>
          </a:bodyPr>
          <a:lstStyle/>
          <a:p>
            <a:r>
              <a:rPr lang="da-DK" sz="3600" dirty="0"/>
              <a:t>HFB s. 19 – Opgave 8 – Lav kun opgave b) i hånden.(Vi ser på CAS senere).  Bestemmelse af parameterfremstillingen for linjen , når retningsvektoren og et punkt på linjen er kendt: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609" y="2251003"/>
            <a:ext cx="73914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09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766"/>
          </a:xfrm>
        </p:spPr>
        <p:txBody>
          <a:bodyPr/>
          <a:lstStyle/>
          <a:p>
            <a:r>
              <a:rPr lang="da-DK" dirty="0"/>
              <a:t>Ortogonale (vinkelrette)  linjer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029" y="1089892"/>
            <a:ext cx="9630916" cy="523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30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HFB s. 20 – vinkelrette linjer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441" y="1763352"/>
            <a:ext cx="8572500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47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157</Words>
  <Application>Microsoft Office PowerPoint</Application>
  <PresentationFormat>Widescreen</PresentationFormat>
  <Paragraphs>12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Office-tema</vt:lpstr>
      <vt:lpstr>Parameterfremstilling for  en linje-HFB</vt:lpstr>
      <vt:lpstr>Parameterfremstilling HFB</vt:lpstr>
      <vt:lpstr>Parameterfremstilling for en linje</vt:lpstr>
      <vt:lpstr>HFB s. 18 eksempel 8</vt:lpstr>
      <vt:lpstr>Parameterfremstilling HFB s. 19</vt:lpstr>
      <vt:lpstr>HFB s. 19 Øvelse 16 - Omregning fra linjens ligning til parameterfremstilling.</vt:lpstr>
      <vt:lpstr>HFB s. 19 – Opgave 8 – Lav kun opgave b) i hånden.(Vi ser på CAS senere).  Bestemmelse af parameterfremstillingen for linjen , når retningsvektoren og et punkt på linjen er kendt:</vt:lpstr>
      <vt:lpstr>Ortogonale (vinkelrette)  linjer </vt:lpstr>
      <vt:lpstr>HFB s. 20 – vinkelrette linjer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Parameterfremstilling for  en linje-HFB</dc:title>
  <dc:creator>Hanne Busk</dc:creator>
  <cp:lastModifiedBy>Hanne Busk</cp:lastModifiedBy>
  <cp:revision>5</cp:revision>
  <cp:lastPrinted>2020-08-24T08:56:57Z</cp:lastPrinted>
  <dcterms:created xsi:type="dcterms:W3CDTF">2020-08-24T08:28:59Z</dcterms:created>
  <dcterms:modified xsi:type="dcterms:W3CDTF">2022-09-15T20:04:55Z</dcterms:modified>
</cp:coreProperties>
</file>