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32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5AC0BA-1810-8DC8-69B9-81E2B936D0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2E7EF709-B94A-AE14-E663-003AA3B345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C98B9A1-11CD-A89F-5BEA-5D4CE8576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64AF3-20FF-49A1-8935-0C6C73DDF049}" type="datetimeFigureOut">
              <a:rPr lang="da-DK" smtClean="0"/>
              <a:t>01-12-2024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3F036BB-649D-9BCC-5D42-0E1E77A8F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8C915CE-C0D2-2D21-0ACC-D41EE7A68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F52A5-25F0-4FE8-B723-88DB734BE1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00112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BBD876-D3DF-48A4-01D0-C277C2719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914F402-C993-DC5D-721B-AB38F94FF6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7FCAF6F-E6E4-CFB1-61B7-EA088A784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64AF3-20FF-49A1-8935-0C6C73DDF049}" type="datetimeFigureOut">
              <a:rPr lang="da-DK" smtClean="0"/>
              <a:t>01-12-2024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6228AE5-FF21-6B0A-82C3-F8FBC7A92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E797127-0D20-01C5-BD34-5F8DD83D2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F52A5-25F0-4FE8-B723-88DB734BE1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0689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46F83E-FFCB-4A16-B5FE-A204F31769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EA390C0-27C1-5FED-F91E-3E0D053209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E9FAC8B-C5D1-11A9-E23B-DF80B39B6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64AF3-20FF-49A1-8935-0C6C73DDF049}" type="datetimeFigureOut">
              <a:rPr lang="da-DK" smtClean="0"/>
              <a:t>01-12-2024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BB97686-9B6A-5F42-4781-E9E7CF3C4D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7EA6E69-9218-276A-E593-8AB8BD4FC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F52A5-25F0-4FE8-B723-88DB734BE1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051080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4FE560-F7AA-D632-9C36-8E6206A32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7D8785B-CB3A-0750-7545-E69219221A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D0FC66DD-75ED-82D1-057F-D94A4701E0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01A7FB04-59D8-7570-35AC-F12003CEB6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64AF3-20FF-49A1-8935-0C6C73DDF049}" type="datetimeFigureOut">
              <a:rPr lang="da-DK" smtClean="0"/>
              <a:t>01-12-2024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5DCE9110-77CD-D8FF-0F4E-6C60654F7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EEA88E1E-1F58-3F21-1573-DC54749C2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F52A5-25F0-4FE8-B723-88DB734BE1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50867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548D98-AC76-C709-5513-BE18D85F46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F6DAFB1-F058-82B5-37FF-D1D4BC654C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E51B13B4-4BBB-C0FF-6127-CBEDBD0C10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79EFBA7F-56BC-FBAB-7D04-5E0F093D85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99E9C086-2BFA-D447-F2DF-0E0723EE274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F2955390-FDF5-E1E3-7EDA-295B130B7C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64AF3-20FF-49A1-8935-0C6C73DDF049}" type="datetimeFigureOut">
              <a:rPr lang="da-DK" smtClean="0"/>
              <a:t>01-12-2024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F7892C5F-8357-E35E-6629-A6ACDAF56B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1E040603-A212-562B-6E5C-E3910A409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F52A5-25F0-4FE8-B723-88DB734BE1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122745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257322-33EC-E58F-2495-6ABE281A7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F8752F6F-9557-5CF2-0680-C264C8066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64AF3-20FF-49A1-8935-0C6C73DDF049}" type="datetimeFigureOut">
              <a:rPr lang="da-DK" smtClean="0"/>
              <a:t>01-12-2024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0CFC2741-079D-971E-C1F8-19202699A9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F00D3AD3-C164-7D66-4F85-5FA60C55F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F52A5-25F0-4FE8-B723-88DB734BE1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483264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D2B133D3-C958-EF5C-8AB7-D744FCEE9D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64AF3-20FF-49A1-8935-0C6C73DDF049}" type="datetimeFigureOut">
              <a:rPr lang="da-DK" smtClean="0"/>
              <a:t>01-12-2024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313FFB0C-B62D-0548-7B45-9BD7F2953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86EFBFA5-2BB2-11D6-8ED1-FC6B6BDED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F52A5-25F0-4FE8-B723-88DB734BE1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90561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64D2C3-A927-AF87-3282-66B57B202A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80EA0C5-7A1E-3687-C46C-60B73D2E74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ACF2996-CDA0-B73F-0474-197A74208F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278FD73-FD95-B809-5A17-1F423AA7D2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64AF3-20FF-49A1-8935-0C6C73DDF049}" type="datetimeFigureOut">
              <a:rPr lang="da-DK" smtClean="0"/>
              <a:t>01-12-2024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2257ED43-3441-0714-7EB4-910D073D4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3994796-51EF-044A-7F93-4BB83C4E6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F52A5-25F0-4FE8-B723-88DB734BE1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818299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9BB57B-FBFF-0178-E35F-AD296D1AF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4BCB7FFE-89D9-C263-5281-1323EFD357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AF2A6BEF-C7DD-1774-1B6D-A9282C069F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84FB47EC-A0AC-AD43-9D0A-D576C3EB8B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64AF3-20FF-49A1-8935-0C6C73DDF049}" type="datetimeFigureOut">
              <a:rPr lang="da-DK" smtClean="0"/>
              <a:t>01-12-2024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233264B5-BA25-FC4B-FC0C-8FF68DBCE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C43B91EA-AABE-B474-4FCF-63CF105DA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F52A5-25F0-4FE8-B723-88DB734BE1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68885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5B7246-6823-4038-94F4-B9EBF3806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46FB7D42-62A6-D22A-A108-CABFF9C758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7CBC6B3-3FC4-1FE4-2505-3146087428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64AF3-20FF-49A1-8935-0C6C73DDF049}" type="datetimeFigureOut">
              <a:rPr lang="da-DK" smtClean="0"/>
              <a:t>01-12-2024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6941026-019F-6097-7728-D1237A6A5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4D6D815-4871-6AC3-CCE9-2D54F0619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F52A5-25F0-4FE8-B723-88DB734BE1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018270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CF312608-D205-B3D1-0CE2-75BD228439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FEA1889C-D0DB-4B64-CA3B-51B1A3FA1E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7F38472-AD1E-54CF-27E6-87851BA6C9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64AF3-20FF-49A1-8935-0C6C73DDF049}" type="datetimeFigureOut">
              <a:rPr lang="da-DK" smtClean="0"/>
              <a:t>01-12-2024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1998C5C-841A-FBDB-DC1C-939750AAA6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2CE8DBB-50AA-7EE4-6C59-E1BEF0E76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F52A5-25F0-4FE8-B723-88DB734BE1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583066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F3DC03D6-5B70-0E2A-D6D6-B03696120D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5B9D75B-2EC3-D568-1A3A-09080D6629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5CA4896-E6A2-2436-FFA6-B66097E376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164AF3-20FF-49A1-8935-0C6C73DDF049}" type="datetimeFigureOut">
              <a:rPr lang="da-DK" smtClean="0"/>
              <a:t>01-12-2024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44EBC9C-665A-2245-26D0-FF0706BE7E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F78F960-05A9-6DEE-39CC-BDB0E18539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1EF52A5-25F0-4FE8-B723-88DB734BE1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64095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FE4A41-8518-24CC-48DD-426E0B172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Opgaver : Simple 2. gradsligninger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1F51233F-3020-EAF1-739E-D58F11AFB6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4729" y="1373295"/>
            <a:ext cx="11382542" cy="2964204"/>
          </a:xfrm>
        </p:spPr>
      </p:pic>
    </p:spTree>
    <p:extLst>
      <p:ext uri="{BB962C8B-B14F-4D97-AF65-F5344CB8AC3E}">
        <p14:creationId xmlns:p14="http://schemas.microsoft.com/office/powerpoint/2010/main" val="4481734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Office-tema</vt:lpstr>
      <vt:lpstr>Opgaver : Simple 2. gradsligninger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Hanne Busk</dc:creator>
  <cp:lastModifiedBy>Hanne Busk</cp:lastModifiedBy>
  <cp:revision>2</cp:revision>
  <dcterms:created xsi:type="dcterms:W3CDTF">2024-12-01T21:06:55Z</dcterms:created>
  <dcterms:modified xsi:type="dcterms:W3CDTF">2024-12-01T21:07:39Z</dcterms:modified>
</cp:coreProperties>
</file>