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5" r:id="rId3"/>
    <p:sldId id="267" r:id="rId4"/>
    <p:sldId id="266" r:id="rId5"/>
    <p:sldId id="27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93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68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06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79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728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36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882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29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246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887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306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943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Koordinatfunktioner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535" y="1494863"/>
            <a:ext cx="8749765" cy="454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Parameterfremstilling brug af -</a:t>
            </a:r>
            <a:br>
              <a:rPr lang="da-DK" dirty="0">
                <a:solidFill>
                  <a:schemeClr val="accent5"/>
                </a:solidFill>
              </a:rPr>
            </a:br>
            <a:r>
              <a:rPr lang="da-DK" dirty="0">
                <a:solidFill>
                  <a:schemeClr val="accent5"/>
                </a:solidFill>
              </a:rPr>
              <a:t>2 ligninger med 2 ubekendte.     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601" y="1853406"/>
            <a:ext cx="7913421" cy="462899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322" y="202407"/>
            <a:ext cx="3743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40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6883" y="385010"/>
            <a:ext cx="11251933" cy="67376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Skæringspunkt med lige store koefficienters metode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433" y="1309036"/>
            <a:ext cx="8914500" cy="46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5.6 fortsat…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867" y="1353803"/>
            <a:ext cx="8561178" cy="3593581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463040" y="5621154"/>
            <a:ext cx="9455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Man kan kontrollere ved at beregne parameteren t som giver t=2 og så beregne skæringspunktet og</a:t>
            </a:r>
          </a:p>
          <a:p>
            <a:r>
              <a:rPr lang="da-DK" dirty="0"/>
              <a:t> igen få (1,9). (Se </a:t>
            </a:r>
            <a:r>
              <a:rPr lang="da-DK" dirty="0" err="1"/>
              <a:t>matemticus</a:t>
            </a:r>
            <a:r>
              <a:rPr lang="da-DK" dirty="0"/>
              <a:t> noter)</a:t>
            </a:r>
          </a:p>
        </p:txBody>
      </p:sp>
    </p:spTree>
    <p:extLst>
      <p:ext uri="{BB962C8B-B14F-4D97-AF65-F5344CB8AC3E}">
        <p14:creationId xmlns:p14="http://schemas.microsoft.com/office/powerpoint/2010/main" val="1675864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Opgaver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a-DK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a-DK" sz="4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da-DK" sz="4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da-DK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4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da-DK" sz="4000" i="1"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br>
                  <a:rPr lang="da-DK" dirty="0"/>
                </a:br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73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2313" y="1822377"/>
            <a:ext cx="5497690" cy="3599801"/>
          </a:xfrm>
          <a:prstGeom prst="rect">
            <a:avLst/>
          </a:prstGeom>
        </p:spPr>
      </p:pic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40" y="4063766"/>
            <a:ext cx="5911273" cy="15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66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60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Office-tema</vt:lpstr>
      <vt:lpstr>Koordinatfunktioner</vt:lpstr>
      <vt:lpstr>Parameterfremstilling brug af - 2 ligninger med 2 ubekendte.      </vt:lpstr>
      <vt:lpstr>Skæringspunkt med lige store koefficienters metode</vt:lpstr>
      <vt:lpstr>Eksempel 5.6 fortsat…</vt:lpstr>
      <vt:lpstr>Opgaver  (■8(x@y))=(■8(x_0@y_0 ))+t·(■8(r_1@r_2 ))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Præsentation- linjer, parameterfremstilling  Mathematicus.</dc:title>
  <dc:creator>Hanne Busk</dc:creator>
  <cp:lastModifiedBy>Hanne Busk</cp:lastModifiedBy>
  <cp:revision>12</cp:revision>
  <dcterms:created xsi:type="dcterms:W3CDTF">2020-08-27T20:02:25Z</dcterms:created>
  <dcterms:modified xsi:type="dcterms:W3CDTF">2024-09-11T13:30:03Z</dcterms:modified>
</cp:coreProperties>
</file>