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4" r:id="rId8"/>
    <p:sldId id="260" r:id="rId9"/>
    <p:sldId id="262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A43072-1377-F908-8E5D-7028CE712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2510D72-EA0D-C2FC-5278-90344943E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C42BA0-D8AD-FC77-989D-EBCE8D046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D31561-FCAB-FC95-B36C-D14223AF4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B067A1-DC0D-9246-0142-6E6BA2D9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762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28139-5BE5-AEFE-B011-8FFE7F03D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707A09-CD90-FC3F-8B31-C7806A440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DEE01C-4768-82F7-A6DB-4BE4163E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68B709-BC7E-ED85-FEDA-2F33F2D5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58CF27-0ED1-8A57-8573-AF5DED38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757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F8319-2EDD-76E5-EAC5-EA458A65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266C68-37C1-DA94-E591-28BFAA695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A61330-72FC-3EBF-5AA5-69389698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91A22D-0D5D-B331-A620-9B3C5E50C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91E6A4-379A-8CC6-4AE7-BFE8B8D5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70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3084B-7034-440A-6886-A72CB0FC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DF6A2B-9CE5-4D1C-B926-BA662ADFC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125572-C84F-128F-D113-31C49B050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014FA9-0DCF-1EB1-D126-36F9D31A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5CA1F8-FAC1-D693-15CA-C3923CE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4F652A-4019-F4FF-5945-0121C358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527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BFF1E-04C2-FF83-55A9-709C9FED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968F588-4B75-8990-694B-A747F6980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5E4A410-B845-1F0C-B272-34862C73D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C32D047-6951-B3D9-1239-3FA8ADEE0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801C03-D3A9-48EF-6F86-B674D0D86B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8D059A8-451C-7E38-CE09-6D7F22D2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530FD58-515A-B167-0C74-F81AFD4DA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2F79687-F69C-2B4D-5A2F-B8CD04F5F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60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F82A9-929C-BF48-B498-20AD9ED7C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487AA8E-51FC-F6D5-53F5-57F6C837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C2235AC-52C0-D2C8-FF26-D2739746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95D8FE7-1860-FD2E-FF3F-C479A62A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984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BA533CC-D9FE-1E62-E19A-F4B3F9917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F6DC33D-D1D8-30C5-08E8-75CABB99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BB010B9-8AC2-C6AD-04E6-5D1B6C4C1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2598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5DC938-7C92-927D-A304-F1A6A2E2C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EA84C3-C575-ACAE-E87B-170272747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7FD471D-19A1-DBDC-B5CA-0FC24383C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A40C01-B1A3-1E91-2730-BA9A07F0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6BC39C5-0C97-45F0-9C0F-AAB9D9505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1603683-3D0E-EEFF-BFB4-34DC2115E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988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AB467-39A5-1F6F-6AEC-970DBD480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96638B0-DEA5-128E-C435-04703AA9C8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4115C8-6D4F-23AA-6D55-DB9E9E99A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31E8C91-7181-31D6-F353-E22C140E4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4E1F8D7-565D-4464-0838-15BF40F9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E306C7-2BE7-4A6C-1450-3D974A13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766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9503D5-578C-3397-F17D-DFB880DBF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E396740-57D3-98E6-2481-84571942C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EC2BF6-AED9-04BC-9721-D9F3686C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D7D55A-C47A-1218-A52F-C91E074D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40C2E1-90A5-D500-B5BC-C1FC4F25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8755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9BDF7B2-6002-D6BD-5310-CDB02EDDAA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EDC665A-9058-D579-1ECA-9C7CE1D7B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3CB5EA-9EB2-F97A-6F78-6D730FD1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BB3D9F-18D7-3EBD-5791-7D4BC409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E22E6B-3A2D-B2D2-C139-C3955EDD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55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BE27E0A-7DA5-ACFF-C8B0-8E4A8F20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8BAB2B-147D-57F4-1BF9-EE1952723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03C02D-9EC0-9B1D-0B79-B908E9853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B8C44-3EFA-4F36-BC79-1A7544412F93}" type="datetimeFigureOut">
              <a:rPr lang="da-DK" smtClean="0"/>
              <a:t>10-01-2023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C2A3B5-CFC9-E67C-A37E-9F295CCF8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83ACBE-0499-D8C2-A92C-347896702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2DAF9-7C54-43C9-9D5F-02A0E1834A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247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o76wOK9JE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5kMsPmXe4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QnJ3YF-8b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AF80A82-77E9-69FA-CA34-69AF49AA1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115"/>
          </a:xfrm>
        </p:spPr>
        <p:txBody>
          <a:bodyPr>
            <a:normAutofit/>
          </a:bodyPr>
          <a:lstStyle/>
          <a:p>
            <a:r>
              <a:rPr lang="da-DK" dirty="0"/>
              <a:t>Hvad lærte vi sidst:</a:t>
            </a:r>
            <a:br>
              <a:rPr lang="da-DK" dirty="0"/>
            </a:br>
            <a:r>
              <a:rPr lang="da-DK" dirty="0"/>
              <a:t>Multiplikationsprincippet – eller </a:t>
            </a:r>
            <a:r>
              <a:rPr lang="da-DK" i="1" dirty="0"/>
              <a:t>”både-og- princippet” </a:t>
            </a:r>
            <a:r>
              <a:rPr lang="da-DK" sz="3100" dirty="0"/>
              <a:t>fra </a:t>
            </a:r>
            <a:r>
              <a:rPr lang="da-DK" sz="3100" dirty="0" err="1"/>
              <a:t>Matematicus</a:t>
            </a:r>
            <a:r>
              <a:rPr lang="da-DK" sz="3100"/>
              <a:t> Sandsynlighedsregning.</a:t>
            </a:r>
            <a:endParaRPr lang="da-DK" sz="3100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EFAA311C-A14B-6871-771D-DA187D290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9310" y="2774932"/>
            <a:ext cx="8333209" cy="2863868"/>
          </a:xfrm>
        </p:spPr>
      </p:pic>
    </p:spTree>
    <p:extLst>
      <p:ext uri="{BB962C8B-B14F-4D97-AF65-F5344CB8AC3E}">
        <p14:creationId xmlns:p14="http://schemas.microsoft.com/office/powerpoint/2010/main" val="16625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8D584-10E0-6F77-AAC7-52E1CFEBB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Additionsprincippet eller </a:t>
            </a:r>
            <a:r>
              <a:rPr lang="da-DK" i="1" dirty="0"/>
              <a:t>”enten-eller-princippet”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BC82BFF-1905-4350-274F-EF739F135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4335" y="2028629"/>
            <a:ext cx="8816902" cy="3224091"/>
          </a:xfrm>
        </p:spPr>
      </p:pic>
    </p:spTree>
    <p:extLst>
      <p:ext uri="{BB962C8B-B14F-4D97-AF65-F5344CB8AC3E}">
        <p14:creationId xmlns:p14="http://schemas.microsoft.com/office/powerpoint/2010/main" val="2680955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41561-DD3E-B7F2-5B73-429152660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                 n!= ” n fakultet”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54CB14D-611B-637F-6B30-1671FE137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857" y="1302334"/>
            <a:ext cx="8499244" cy="4003949"/>
          </a:xfrm>
        </p:spPr>
      </p:pic>
    </p:spTree>
    <p:extLst>
      <p:ext uri="{BB962C8B-B14F-4D97-AF65-F5344CB8AC3E}">
        <p14:creationId xmlns:p14="http://schemas.microsoft.com/office/powerpoint/2010/main" val="3886769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8E5C1-6410-2ECF-0DEF-D77A31ECC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Mere om n!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515AFC-8476-5412-87B4-B380608DA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Her er link til en lille film om n!</a:t>
            </a:r>
          </a:p>
          <a:p>
            <a:br>
              <a:rPr lang="da-DK" dirty="0"/>
            </a:br>
            <a:r>
              <a:rPr lang="da-DK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Jan </a:t>
            </a:r>
            <a:r>
              <a:rPr lang="da-DK" b="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Egballe</a:t>
            </a:r>
            <a:r>
              <a:rPr lang="da-DK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Heinze, 4:08 min.</a:t>
            </a:r>
            <a:endParaRPr lang="da-DK" dirty="0"/>
          </a:p>
          <a:p>
            <a:r>
              <a:rPr lang="da-DK" dirty="0">
                <a:hlinkClick r:id="rId2"/>
              </a:rPr>
              <a:t>Kombinatorik 1 - Fakultet - YouTube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8868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5107C6-0C42-4E78-74B4-7CBD54B5D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Permutationer – hvordan beregnes det ?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24F2BF9-CC3C-F01D-5DCC-CC6FD469B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4225" y="1310640"/>
            <a:ext cx="8612625" cy="3141075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74F1A68-53A1-2AA1-68A7-A0742671C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572" y="4232727"/>
            <a:ext cx="7306695" cy="13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1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D7999-AE1A-181F-FC70-DB466437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95937"/>
          </a:xfrm>
        </p:spPr>
        <p:txBody>
          <a:bodyPr>
            <a:normAutofit/>
          </a:bodyPr>
          <a:lstStyle/>
          <a:p>
            <a:r>
              <a:rPr lang="da-DK" dirty="0"/>
              <a:t>Permutationer- </a:t>
            </a:r>
            <a:r>
              <a:rPr lang="da-DK" sz="3100" dirty="0"/>
              <a:t>en tilsvarende formulering far en anden lærebog (Erik Vestergård) siger:</a:t>
            </a:r>
            <a:br>
              <a:rPr lang="da-DK" sz="3100" dirty="0"/>
            </a:br>
            <a:r>
              <a:rPr lang="da-DK" sz="3100" dirty="0"/>
              <a:t>(Denne sætning henvises til i opgaverne)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9CCCEAA-DC75-808A-720D-0A6619359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4050" y="2511152"/>
            <a:ext cx="9097645" cy="2448267"/>
          </a:xfrm>
        </p:spPr>
      </p:pic>
    </p:spTree>
    <p:extLst>
      <p:ext uri="{BB962C8B-B14F-4D97-AF65-F5344CB8AC3E}">
        <p14:creationId xmlns:p14="http://schemas.microsoft.com/office/powerpoint/2010/main" val="250383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D0703E-B0D0-C2D2-528B-ED861A42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lille film om permutationer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41C596-8D48-D725-CB95-9C112F7C2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Her er link til en lille film om </a:t>
            </a:r>
            <a:r>
              <a:rPr lang="da-DK"/>
              <a:t>permutationer:</a:t>
            </a:r>
            <a:endParaRPr lang="da-DK" dirty="0"/>
          </a:p>
          <a:p>
            <a:br>
              <a:rPr lang="da-DK" dirty="0"/>
            </a:br>
            <a:r>
              <a:rPr lang="da-DK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Jan </a:t>
            </a:r>
            <a:r>
              <a:rPr lang="da-DK" b="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Egballe</a:t>
            </a:r>
            <a:r>
              <a:rPr lang="da-DK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Heinze, 4:39min.</a:t>
            </a:r>
            <a:endParaRPr lang="da-DK" dirty="0"/>
          </a:p>
          <a:p>
            <a:endParaRPr lang="da-DK" dirty="0"/>
          </a:p>
          <a:p>
            <a:r>
              <a:rPr lang="da-DK" dirty="0">
                <a:hlinkClick r:id="rId2"/>
              </a:rPr>
              <a:t>Kombinatorik 2 - Permutationer - YouTube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6466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BE9773-17C0-DFAB-3B23-61A33095B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Kombinationer: </a:t>
            </a:r>
            <a:r>
              <a:rPr lang="da-DK" sz="1800" b="0" i="0" u="none" strike="noStrike" baseline="0" dirty="0">
                <a:latin typeface="Century Schoolbook" panose="02040604050505020304" pitchFamily="18" charset="0"/>
              </a:rPr>
              <a:t>Hvis rækkefølgen ikke betyder noget, er der færre muligheder for at vælge et antal elementer ud af en større mængde. I praksis dividerer man med r!</a:t>
            </a:r>
            <a:endParaRPr lang="da-DK" dirty="0">
              <a:latin typeface="Century Schoolbook" panose="02040604050505020304" pitchFamily="18" charset="0"/>
            </a:endParaRP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DB337CE8-B1B0-C4B6-DD42-9C01DFEDE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7839" y="2128058"/>
            <a:ext cx="8772983" cy="3222951"/>
          </a:xfrm>
        </p:spPr>
      </p:pic>
    </p:spTree>
    <p:extLst>
      <p:ext uri="{BB962C8B-B14F-4D97-AF65-F5344CB8AC3E}">
        <p14:creationId xmlns:p14="http://schemas.microsoft.com/office/powerpoint/2010/main" val="387147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94DA65-D895-DCF4-C85A-FB0A38EC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Kombinationer:</a:t>
            </a:r>
            <a:r>
              <a:rPr lang="da-DK" sz="4400" dirty="0"/>
              <a:t> </a:t>
            </a:r>
            <a:r>
              <a:rPr lang="da-DK" sz="3100" dirty="0"/>
              <a:t>en tilsvarende formulering far en anden lærebog (Erik Vestergård) siger:</a:t>
            </a:r>
            <a:br>
              <a:rPr lang="da-DK" sz="3100" dirty="0"/>
            </a:br>
            <a:r>
              <a:rPr lang="da-DK" sz="3100" dirty="0"/>
              <a:t>(Denne sætning henvises til i opgaverne)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E81A885-CACF-ADF2-E5A1-9EFEE783C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238" y="2194559"/>
            <a:ext cx="10039225" cy="2663894"/>
          </a:xfrm>
        </p:spPr>
      </p:pic>
    </p:spTree>
    <p:extLst>
      <p:ext uri="{BB962C8B-B14F-4D97-AF65-F5344CB8AC3E}">
        <p14:creationId xmlns:p14="http://schemas.microsoft.com/office/powerpoint/2010/main" val="6412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C30DE-B4A1-35F5-F16B-2AA998580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lille film om kombinationer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4F75ED-0584-F362-3A20-530F5534F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r>
              <a:rPr lang="da-DK" dirty="0"/>
              <a:t>Her er link til en lille film om kombinationer:</a:t>
            </a:r>
          </a:p>
          <a:p>
            <a:br>
              <a:rPr lang="da-DK" dirty="0"/>
            </a:br>
            <a:r>
              <a:rPr lang="da-DK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Jan </a:t>
            </a:r>
            <a:r>
              <a:rPr lang="da-DK" b="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Egballe</a:t>
            </a:r>
            <a:r>
              <a:rPr lang="da-DK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Heinze, 4:39min.</a:t>
            </a:r>
            <a:endParaRPr lang="da-DK" dirty="0"/>
          </a:p>
          <a:p>
            <a:endParaRPr lang="da-DK" dirty="0"/>
          </a:p>
          <a:p>
            <a:r>
              <a:rPr lang="da-DK" dirty="0">
                <a:hlinkClick r:id="rId2"/>
              </a:rPr>
              <a:t>Kombinatorik 3 - Kombinationer - YouTube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800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197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Schoolbook</vt:lpstr>
      <vt:lpstr>Roboto</vt:lpstr>
      <vt:lpstr>Office-tema</vt:lpstr>
      <vt:lpstr>Hvad lærte vi sidst: Multiplikationsprincippet – eller ”både-og- princippet” fra Matematicus Sandsynlighedsregning.</vt:lpstr>
      <vt:lpstr>Additionsprincippet eller ”enten-eller-princippet” </vt:lpstr>
      <vt:lpstr>                  n!= ” n fakultet”</vt:lpstr>
      <vt:lpstr>Mere om n!</vt:lpstr>
      <vt:lpstr>Permutationer – hvordan beregnes det ?</vt:lpstr>
      <vt:lpstr>Permutationer- en tilsvarende formulering far en anden lærebog (Erik Vestergård) siger: (Denne sætning henvises til i opgaverne)</vt:lpstr>
      <vt:lpstr>En lille film om permutationer</vt:lpstr>
      <vt:lpstr>Kombinationer: Hvis rækkefølgen ikke betyder noget, er der færre muligheder for at vælge et antal elementer ud af en større mængde. I praksis dividerer man med r!</vt:lpstr>
      <vt:lpstr>Kombinationer: en tilsvarende formulering far en anden lærebog (Erik Vestergård) siger: (Denne sætning henvises til i opgaverne) </vt:lpstr>
      <vt:lpstr>En lille film om kombinationer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lærte vi sidst: Multiplikationsprincippet – eller ”både-og- princippet”</dc:title>
  <dc:creator>Hanne Busk</dc:creator>
  <cp:lastModifiedBy>Hanne Busk</cp:lastModifiedBy>
  <cp:revision>3</cp:revision>
  <dcterms:created xsi:type="dcterms:W3CDTF">2023-01-10T20:46:15Z</dcterms:created>
  <dcterms:modified xsi:type="dcterms:W3CDTF">2023-01-10T22:23:55Z</dcterms:modified>
</cp:coreProperties>
</file>