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8C29E-A8B6-4144-AD27-3D8B1FC6BE43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C1BDE-40CE-4890-9F8D-90BCC76DFA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7499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471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45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586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640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372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632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466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8126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114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27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9220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8E7C1-4808-4706-A028-ABC2FED82442}" type="datetimeFigureOut">
              <a:rPr lang="da-DK" smtClean="0"/>
              <a:t>11-01-2024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B5483-0848-41F7-BEA5-3301BD262A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033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Matematicus</a:t>
            </a:r>
            <a:r>
              <a:rPr lang="da-DK" dirty="0"/>
              <a:t> Kap 2. Enhedsvektor</a:t>
            </a:r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283" y="1395890"/>
            <a:ext cx="7506748" cy="2476846"/>
          </a:xfrm>
          <a:prstGeom prst="rect">
            <a:avLst/>
          </a:prstGeom>
        </p:spPr>
      </p:pic>
      <p:pic>
        <p:nvPicPr>
          <p:cNvPr id="9" name="Pladsholder til indho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10" y="3872736"/>
            <a:ext cx="7497221" cy="2495898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330" y="1495378"/>
            <a:ext cx="3860909" cy="304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31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Retningsvinkel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117" y="1744164"/>
            <a:ext cx="7535327" cy="2981741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444" y="1434393"/>
            <a:ext cx="3810532" cy="39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43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8890" y="433340"/>
            <a:ext cx="10515600" cy="891020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Cos(v), Sin(v) og Tan(v)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324360"/>
            <a:ext cx="8469745" cy="3934923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14" y="5193774"/>
            <a:ext cx="7640116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960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662" y="691519"/>
            <a:ext cx="3848637" cy="33627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63417"/>
            <a:ext cx="10515600" cy="1524001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Enhedsvektorer og koordinater</a:t>
            </a:r>
            <a:br>
              <a:rPr lang="da-DK" dirty="0">
                <a:solidFill>
                  <a:schemeClr val="accent5"/>
                </a:solidFill>
              </a:rPr>
            </a:br>
            <a:r>
              <a:rPr lang="da-DK" sz="2800" dirty="0"/>
              <a:t>Vi ser at koordinaterne passer med vores egne</a:t>
            </a:r>
            <a:br>
              <a:rPr lang="da-DK" sz="2800" dirty="0"/>
            </a:br>
            <a:r>
              <a:rPr lang="da-DK" sz="2800" dirty="0"/>
              <a:t>beregninger.</a:t>
            </a:r>
            <a:br>
              <a:rPr lang="da-DK" sz="2800" dirty="0"/>
            </a:b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705" y="1985692"/>
            <a:ext cx="8125841" cy="219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28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1711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Sætninger vi får brug for (men ikke beviser nu).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1243777"/>
            <a:ext cx="7088717" cy="493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43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En vektors koordinater vha. længden af vektoren.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53920"/>
            <a:ext cx="9136691" cy="1957862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72" y="4617541"/>
            <a:ext cx="5628773" cy="96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13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565" y="2727155"/>
            <a:ext cx="8503497" cy="278695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5"/>
                </a:solidFill>
              </a:rPr>
              <a:t>Inverse trigonometriske funktioner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dsholder til indhold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Vi ved fra vores øvelse at nedenstående gælder. Det er muligt at regne ”baglæns” og bestemme vinklen </a:t>
                </a:r>
                <a14:m>
                  <m:oMath xmlns:m="http://schemas.openxmlformats.org/officeDocument/2006/math">
                    <m:r>
                      <a:rPr lang="da-DK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da-DK" dirty="0"/>
                  <a:t> , hvis man kender vektorens koordinatsæt.</a:t>
                </a:r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5" name="Pladsholder til indhol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 r="-75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822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3311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chemeClr val="accent5"/>
                </a:solidFill>
              </a:rPr>
              <a:t>Vi ser at </a:t>
            </a:r>
            <a:r>
              <a:rPr lang="da-DK" sz="4000" dirty="0" err="1">
                <a:solidFill>
                  <a:schemeClr val="accent5"/>
                </a:solidFill>
              </a:rPr>
              <a:t>cos</a:t>
            </a:r>
            <a:r>
              <a:rPr lang="da-DK" sz="4000" dirty="0">
                <a:solidFill>
                  <a:schemeClr val="accent5"/>
                </a:solidFill>
              </a:rPr>
              <a:t>(20)=</a:t>
            </a:r>
            <a:r>
              <a:rPr lang="da-DK" sz="4000" dirty="0" err="1">
                <a:solidFill>
                  <a:schemeClr val="accent5"/>
                </a:solidFill>
              </a:rPr>
              <a:t>cos</a:t>
            </a:r>
            <a:r>
              <a:rPr lang="da-DK" sz="4000" dirty="0">
                <a:solidFill>
                  <a:schemeClr val="accent5"/>
                </a:solidFill>
              </a:rPr>
              <a:t>(-20). Regel 1 i sætning 2.6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678" y="1697747"/>
            <a:ext cx="8031140" cy="3419198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363" y="1110816"/>
            <a:ext cx="3677163" cy="3353268"/>
          </a:xfrm>
          <a:prstGeom prst="rect">
            <a:avLst/>
          </a:prstGeom>
        </p:spPr>
      </p:pic>
      <p:sp>
        <p:nvSpPr>
          <p:cNvPr id="8" name="Tekstfelt 7"/>
          <p:cNvSpPr txBox="1"/>
          <p:nvPr/>
        </p:nvSpPr>
        <p:spPr>
          <a:xfrm>
            <a:off x="701964" y="5597236"/>
            <a:ext cx="7982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Vektor e3 og e4 har samme y-koordinat dvs. sin(180-v)=sin (v). Læs mere i Noterne. </a:t>
            </a:r>
          </a:p>
        </p:txBody>
      </p:sp>
    </p:spTree>
    <p:extLst>
      <p:ext uri="{BB962C8B-B14F-4D97-AF65-F5344CB8AC3E}">
        <p14:creationId xmlns:p14="http://schemas.microsoft.com/office/powerpoint/2010/main" val="2987813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4148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Inverse trigonometriske funktioner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743" y="1491067"/>
            <a:ext cx="8272275" cy="3786315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028743" y="5366327"/>
            <a:ext cx="8255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Vi kan bruge lommeregner på computer, men vi skal også lære at bruge </a:t>
            </a:r>
            <a:r>
              <a:rPr lang="da-DK" dirty="0" err="1"/>
              <a:t>Wordmat</a:t>
            </a:r>
            <a:r>
              <a:rPr lang="da-DK" dirty="0"/>
              <a:t> til at </a:t>
            </a:r>
          </a:p>
          <a:p>
            <a:r>
              <a:rPr lang="da-DK" dirty="0"/>
              <a:t>løse disse ligninger – her kommer instruktion.</a:t>
            </a:r>
          </a:p>
        </p:txBody>
      </p:sp>
    </p:spTree>
    <p:extLst>
      <p:ext uri="{BB962C8B-B14F-4D97-AF65-F5344CB8AC3E}">
        <p14:creationId xmlns:p14="http://schemas.microsoft.com/office/powerpoint/2010/main" val="2103088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3384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0007" y="1163782"/>
            <a:ext cx="7452025" cy="501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02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946439"/>
              </a:xfrm>
            </p:spPr>
            <p:txBody>
              <a:bodyPr/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Sætning til at beregne retningsvinklen</a:t>
                </a:r>
                <a14:m>
                  <m:oMath xmlns:m="http://schemas.openxmlformats.org/officeDocument/2006/math">
                    <m:r>
                      <a:rPr lang="da-DK" b="0" i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da-DK" dirty="0">
                    <a:solidFill>
                      <a:schemeClr val="accent5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946439"/>
              </a:xfrm>
              <a:blipFill>
                <a:blip r:embed="rId2"/>
                <a:stretch>
                  <a:fillRect l="-2377" t="-7097" b="-1806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86768" y="1576304"/>
            <a:ext cx="8413172" cy="484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65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2.13 </a:t>
            </a:r>
            <a:r>
              <a:rPr lang="da-DK" dirty="0" err="1">
                <a:solidFill>
                  <a:schemeClr val="accent5"/>
                </a:solidFill>
              </a:rPr>
              <a:t>Matematicus</a:t>
            </a:r>
            <a:r>
              <a:rPr lang="da-DK" dirty="0">
                <a:solidFill>
                  <a:schemeClr val="accent5"/>
                </a:solidFill>
              </a:rPr>
              <a:t> s. 15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1620" y="1448389"/>
            <a:ext cx="7754432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64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6511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2.13 </a:t>
            </a:r>
            <a:r>
              <a:rPr lang="da-DK" dirty="0" err="1">
                <a:solidFill>
                  <a:schemeClr val="accent5"/>
                </a:solidFill>
              </a:rPr>
              <a:t>Matematicus</a:t>
            </a:r>
            <a:r>
              <a:rPr lang="da-DK" dirty="0">
                <a:solidFill>
                  <a:schemeClr val="accent5"/>
                </a:solidFill>
              </a:rPr>
              <a:t> s. 15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6318" y="1741165"/>
            <a:ext cx="8575654" cy="387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894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171</Words>
  <Application>Microsoft Office PowerPoint</Application>
  <PresentationFormat>Widescreen</PresentationFormat>
  <Paragraphs>17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Office-tema</vt:lpstr>
      <vt:lpstr>Matematicus Kap 2. Enhedsvektor</vt:lpstr>
      <vt:lpstr>Retningsvinkel</vt:lpstr>
      <vt:lpstr>Cos(v), Sin(v) og Tan(v)</vt:lpstr>
      <vt:lpstr>Enhedsvektorer og koordinater Vi ser at koordinaterne passer med vores egne beregninger. </vt:lpstr>
      <vt:lpstr>Sætninger vi får brug for (men ikke beviser nu).</vt:lpstr>
      <vt:lpstr>En vektors koordinater vha. længden af vektoren.</vt:lpstr>
      <vt:lpstr>Inverse trigonometriske funktioner</vt:lpstr>
      <vt:lpstr>Vi ser at cos(20)=cos(-20). Regel 1 i sætning 2.6</vt:lpstr>
      <vt:lpstr>Inverse trigonometriske funktioner</vt:lpstr>
      <vt:lpstr>Eksempel</vt:lpstr>
      <vt:lpstr>Sætning til at beregne retningsvinklen  v </vt:lpstr>
      <vt:lpstr>Eksempel 2.13 Matematicus s. 15</vt:lpstr>
      <vt:lpstr>Eksempel 2.13 Matematicus s. 15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Matematicus Kap 2. Enhedsvektor</dc:title>
  <dc:creator>Hanne Busk</dc:creator>
  <cp:lastModifiedBy>Hanne Busk</cp:lastModifiedBy>
  <cp:revision>14</cp:revision>
  <cp:lastPrinted>2022-01-17T21:59:01Z</cp:lastPrinted>
  <dcterms:created xsi:type="dcterms:W3CDTF">2022-01-17T17:30:00Z</dcterms:created>
  <dcterms:modified xsi:type="dcterms:W3CDTF">2024-01-11T20:27:30Z</dcterms:modified>
</cp:coreProperties>
</file>