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0133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589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7045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331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862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7214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9000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5671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3855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874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313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7F2EC-5AEB-48DD-A01E-D81874D75C46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7CC2E-CE71-442F-8835-B6A17E2431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601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KK1 s. 203-207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019" y="1897567"/>
            <a:ext cx="4124325" cy="1381125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56" y="3278692"/>
            <a:ext cx="7800975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53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KK1 </a:t>
            </a:r>
            <a:r>
              <a:rPr lang="da-DK" dirty="0" err="1"/>
              <a:t>redox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0943" y="480291"/>
            <a:ext cx="7604790" cy="562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1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da-DK" dirty="0"/>
              <a:t>Forklaring på oxidation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551" y="1006764"/>
            <a:ext cx="8339367" cy="3716915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034472" y="5597236"/>
            <a:ext cx="2779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Opskriv ionreaktion: 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30" y="4759036"/>
            <a:ext cx="695325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01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2620"/>
          </a:xfrm>
        </p:spPr>
        <p:txBody>
          <a:bodyPr/>
          <a:lstStyle/>
          <a:p>
            <a:r>
              <a:rPr lang="da-DK" dirty="0"/>
              <a:t>KK1 </a:t>
            </a:r>
            <a:r>
              <a:rPr lang="da-DK" dirty="0" err="1"/>
              <a:t>redox</a:t>
            </a:r>
            <a:r>
              <a:rPr lang="da-DK" dirty="0"/>
              <a:t> – Reduktion af jernmalm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2965" y="1825625"/>
            <a:ext cx="738606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67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KK1 - </a:t>
            </a:r>
            <a:r>
              <a:rPr lang="da-DK" dirty="0" err="1"/>
              <a:t>redox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Definitioner: (* forklares senere)</a:t>
            </a:r>
          </a:p>
          <a:p>
            <a:r>
              <a:rPr lang="da-DK" dirty="0"/>
              <a:t>Oxidation: </a:t>
            </a:r>
            <a:r>
              <a:rPr lang="da-DK" dirty="0">
                <a:solidFill>
                  <a:srgbClr val="FF0000"/>
                </a:solidFill>
              </a:rPr>
              <a:t>En oxidation er en hel eller delvis* afgivelse af en elektron.</a:t>
            </a:r>
          </a:p>
          <a:p>
            <a:r>
              <a:rPr lang="da-DK" dirty="0"/>
              <a:t>Reduktion: </a:t>
            </a:r>
            <a:r>
              <a:rPr lang="da-DK" dirty="0">
                <a:solidFill>
                  <a:srgbClr val="FF0000"/>
                </a:solidFill>
              </a:rPr>
              <a:t>En reduktion er en hel eller delvis* afgivelse af elektroner.</a:t>
            </a:r>
          </a:p>
          <a:p>
            <a:endParaRPr lang="da-DK" dirty="0"/>
          </a:p>
          <a:p>
            <a:r>
              <a:rPr lang="da-DK" dirty="0"/>
              <a:t>En </a:t>
            </a:r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red</a:t>
            </a:r>
            <a:r>
              <a:rPr lang="da-DK" dirty="0">
                <a:solidFill>
                  <a:srgbClr val="FF0000"/>
                </a:solidFill>
              </a:rPr>
              <a:t>ox</a:t>
            </a:r>
            <a:r>
              <a:rPr lang="da-DK" dirty="0"/>
              <a:t>reaktion er en overførsel af elektroner</a:t>
            </a:r>
          </a:p>
          <a:p>
            <a:r>
              <a:rPr lang="da-DK" dirty="0"/>
              <a:t>Gammel definition: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53" y="4870016"/>
            <a:ext cx="77628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15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355"/>
          </a:xfrm>
        </p:spPr>
        <p:txBody>
          <a:bodyPr/>
          <a:lstStyle/>
          <a:p>
            <a:r>
              <a:rPr lang="da-DK" dirty="0"/>
              <a:t>KK1 -</a:t>
            </a:r>
            <a:r>
              <a:rPr lang="da-DK" dirty="0" err="1"/>
              <a:t>redox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5994" y="1235780"/>
            <a:ext cx="6638925" cy="258127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671" y="4207968"/>
            <a:ext cx="2571750" cy="63817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80" y="4810207"/>
            <a:ext cx="2276475" cy="390525"/>
          </a:xfrm>
          <a:prstGeom prst="rect">
            <a:avLst/>
          </a:prstGeom>
        </p:spPr>
      </p:pic>
      <p:sp>
        <p:nvSpPr>
          <p:cNvPr id="8" name="Tekstfelt 7"/>
          <p:cNvSpPr txBox="1"/>
          <p:nvPr/>
        </p:nvSpPr>
        <p:spPr>
          <a:xfrm>
            <a:off x="1062182" y="4306454"/>
            <a:ext cx="115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Oxidation: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1137357" y="4866554"/>
            <a:ext cx="1203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Reduktion:</a:t>
            </a:r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182" y="5313961"/>
            <a:ext cx="668655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68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KK1 –</a:t>
            </a:r>
            <a:r>
              <a:rPr lang="da-DK" dirty="0" err="1"/>
              <a:t>redox</a:t>
            </a:r>
            <a:r>
              <a:rPr lang="da-DK" dirty="0"/>
              <a:t>  - Lav opgave 1 s. 218 i KK1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035" y="1690688"/>
            <a:ext cx="8338739" cy="285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28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/>
          <a:lstStyle/>
          <a:p>
            <a:r>
              <a:rPr lang="da-DK" dirty="0"/>
              <a:t>Spændingsrækken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308" y="1154545"/>
            <a:ext cx="7753350" cy="348615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376" y="4816186"/>
            <a:ext cx="772477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69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0111"/>
          </a:xfrm>
        </p:spPr>
        <p:txBody>
          <a:bodyPr>
            <a:normAutofit fontScale="90000"/>
          </a:bodyPr>
          <a:lstStyle/>
          <a:p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6108" y="1182255"/>
            <a:ext cx="6705685" cy="508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89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Anvendelse af </a:t>
            </a:r>
            <a:r>
              <a:rPr lang="da-DK" dirty="0" err="1"/>
              <a:t>spændingsækken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4034" y="1483518"/>
            <a:ext cx="7716839" cy="1026229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682" y="2430173"/>
            <a:ext cx="730567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14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1093"/>
          </a:xfrm>
        </p:spPr>
        <p:txBody>
          <a:bodyPr/>
          <a:lstStyle/>
          <a:p>
            <a:r>
              <a:rPr lang="da-DK" dirty="0"/>
              <a:t>Hydrogens rolle H+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927" y="1557339"/>
            <a:ext cx="6553200" cy="78105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583" y="2445618"/>
            <a:ext cx="7781925" cy="990600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1431636" y="40085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927" y="3719946"/>
            <a:ext cx="532447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15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93</Words>
  <Application>Microsoft Office PowerPoint</Application>
  <PresentationFormat>Widescreen</PresentationFormat>
  <Paragraphs>19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KK1 s. 203-207</vt:lpstr>
      <vt:lpstr>KK1 redox</vt:lpstr>
      <vt:lpstr>Forklaring på oxidation</vt:lpstr>
      <vt:lpstr>KK1 redox – Reduktion af jernmalm</vt:lpstr>
      <vt:lpstr>KK1 - redox</vt:lpstr>
      <vt:lpstr>KK1 -redox</vt:lpstr>
      <vt:lpstr>KK1 –redox  - Lav opgave 1 s. 218 i KK1</vt:lpstr>
      <vt:lpstr>Spændingsrækken</vt:lpstr>
      <vt:lpstr>PowerPoint-præsentation</vt:lpstr>
      <vt:lpstr>Anvendelse af spændingsækken</vt:lpstr>
      <vt:lpstr>Hydrogens rolle H+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KK1 s. 203-</dc:title>
  <dc:creator>Hanne Busk</dc:creator>
  <cp:lastModifiedBy>Hanne Busk</cp:lastModifiedBy>
  <cp:revision>5</cp:revision>
  <dcterms:created xsi:type="dcterms:W3CDTF">2019-08-27T15:23:27Z</dcterms:created>
  <dcterms:modified xsi:type="dcterms:W3CDTF">2024-02-20T17:19:30Z</dcterms:modified>
</cp:coreProperties>
</file>