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0B3052-2E4D-DFDB-5A26-E90862290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57A41D2-50D5-BB54-97AB-D26E17245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7B472C-260F-64DB-64C7-E41574C2A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B4E01FB-6685-0203-2928-C1FA32082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1E63F3-9D5E-C3E3-1837-AB5C4EBC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70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975C4-BFFB-0EF0-11D6-1C38D61E5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45F8AC-D0E7-A5EE-FD49-D858FF099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066183-D0FF-BBEB-D8EB-3CA1E2831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7F334A-B202-74E9-C352-5D79939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ED8129-E08F-9CC1-57E8-66EEE9A6C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65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FA0BC-F37E-EB5A-908D-CF727F05B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4A05ABD-8BA6-F245-2931-25B8F0633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6113705-A967-C050-1B0A-FD1596A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371FFC-11BE-AD79-98D3-27F33FD6E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292430-6033-ABBC-6DE1-73B2E22A3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119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A9D33D-3878-C8AD-B332-B57204C6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582917-6960-78F6-4DA1-CD71359DD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ED71B0A-181A-0A29-13C0-A67617954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C5E1DFF-766B-EC48-C62D-E27020772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ED18935-FA49-87F8-138F-5CC58B555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54ED8A0-C443-520E-6BD7-9467E35D4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526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BC490D-0145-7C74-B0E9-44FFAF554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6F9AF15-46D5-3E04-00B7-5CECFAE0C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9E51523-A473-D844-ADE8-43D8FE2D3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9E0137D-6850-10D4-3A27-1283621DA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CE5B30F-2CF3-447A-073D-143036EE60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2B01568-029C-8FBF-A48A-9401AA7E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B1516DE-0F4C-1CF5-324C-3996572DE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A5757C7-39E9-B2D9-421C-342301808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530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CA08EF-0D2D-89FE-BEB6-F43EA45A8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A6C2C0-0170-31FC-FCC6-1E9348B3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41802C2-E031-1C8A-8D72-5A02ABDF4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20C241B-AA7A-2117-41C7-5E9D6C1B3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2090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236A848-313A-249F-39E6-0CACFE4C2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3EC9738-00D5-5C00-6517-907C004F1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2318323-0944-FADC-F914-9307AAF3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145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6D1D1-79D8-0B66-B529-C58F748C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6C1B43-A880-3760-2EBA-CFE099157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277E54-552C-BD98-B072-7B0C5CDFC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988840D-E434-156B-1619-44E2A3C2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C134AEA-6C19-D217-23FE-AA2C99E1A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7628C24-A1D3-EE9F-B65F-5D30EA9A5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4988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1A8743-F37B-6212-E5CF-7FAC50C32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B798334-EF2D-5B97-BD74-ABF4A72E46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2C118B0-8EF9-5098-E79D-1B8D4898E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DF98CF0-62A5-3B37-B56B-8786E212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783652B-2FAA-AC2F-4C7C-DBC5704CA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A92D205-8BF0-AE65-64BF-91E26949D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056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026043-BCF8-3BA4-15AC-E5DA7694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AE90611-B644-1F9E-3104-73FAF75FE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5F1236A-4DF5-1AC8-348F-95D80B135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293C24-9D3D-128B-5263-B73440DE7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FB4A92D-2B6C-7E67-AA95-362E4273C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7292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B7E2FD6-8BF1-CB2C-8A58-1B364DD4E8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6E4862B-BC32-F04D-C781-DAB48F0BC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36BD52-FB4C-BB61-51EC-AE382843B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AF8422B-3D5D-97B4-6DF4-F2B4BD5B7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A8FDA6-A3AC-748E-D681-F04EE80FF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7816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A204C0C-7F34-DE07-ED56-573675242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801D778-76AB-F817-4EED-CE0A49BD5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0D9BC1-900B-D941-E6F1-55E793DC2B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BC4E8-F02A-4CC2-8CB4-1541F948129D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45D21B-E350-2FAB-4CF6-D6FDC5B5E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9C4E7-67B8-38F3-BEFC-37AA0CBAD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66E9B-C65B-4990-B8B3-BA605B94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1816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>
                <a:solidFill>
                  <a:schemeClr val="accent5"/>
                </a:solidFill>
              </a:rPr>
              <a:t>Gennemgå beviset her og forstå de regneregler der bruges. Find en makker og skriv det op (uden at kigge)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797" y="1690688"/>
            <a:ext cx="7690193" cy="296432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596" y="4593369"/>
            <a:ext cx="7378593" cy="184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58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Gennemgå beviset her og forstå de regneregler der bruges. Find en makker og skriv det op (uden at kigge)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Gennemgå beviset her og forstå de regneregler der bruges. Find en makker og skriv det op (uden at kigge)</dc:title>
  <dc:creator>Hanne Busk</dc:creator>
  <cp:lastModifiedBy>Hanne Busk</cp:lastModifiedBy>
  <cp:revision>1</cp:revision>
  <dcterms:created xsi:type="dcterms:W3CDTF">2024-04-09T14:45:51Z</dcterms:created>
  <dcterms:modified xsi:type="dcterms:W3CDTF">2024-04-09T14:55:17Z</dcterms:modified>
</cp:coreProperties>
</file>